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Chau Philomene One" panose="020B0604020202020204" charset="0"/>
      <p:regular r:id="rId16"/>
      <p:italic r:id="rId17"/>
    </p:embeddedFont>
    <p:embeddedFont>
      <p:font typeface="Jolly Lodger" panose="020B0604020202020204" charset="0"/>
      <p:regular r:id="rId18"/>
    </p:embeddedFont>
    <p:embeddedFont>
      <p:font typeface="Molengo" panose="020B0604020202020204" charset="0"/>
      <p:regular r:id="rId19"/>
    </p:embeddedFont>
    <p:embeddedFont>
      <p:font typeface="Nunito ExtraBold" panose="020B0604020202020204" charset="0"/>
      <p:bold r:id="rId20"/>
      <p:boldItalic r:id="rId21"/>
    </p:embeddedFont>
    <p:embeddedFont>
      <p:font typeface="Nunito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FD054-1165-4844-B0A3-51BA4394F610}" v="430" dt="2021-05-31T06:12:08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d66af63b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d66af63b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d66af63b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d66af63b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d66af63b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d66af63b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30425724e_0_2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30425724e_0_2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b375a68e1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b375a68e1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66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b375a68e1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b375a68e1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d66af63b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d66af63b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d66af63b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d66af63b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294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d07e95663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d07e95663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b2f0ef99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b2f0ef99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d07e9566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d07e9566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d66af63b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d66af63b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4499" y="2330025"/>
            <a:ext cx="4435800" cy="1936500"/>
          </a:xfrm>
          <a:prstGeom prst="rect">
            <a:avLst/>
          </a:prstGeom>
          <a:effectLst>
            <a:outerShdw dist="38100" dir="42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4503" y="4286000"/>
            <a:ext cx="4435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8552" y="-578565"/>
            <a:ext cx="2246051" cy="2634254"/>
            <a:chOff x="-444801" y="-578565"/>
            <a:chExt cx="2246051" cy="2634254"/>
          </a:xfrm>
        </p:grpSpPr>
        <p:grpSp>
          <p:nvGrpSpPr>
            <p:cNvPr id="12" name="Google Shape;12;p2"/>
            <p:cNvGrpSpPr/>
            <p:nvPr/>
          </p:nvGrpSpPr>
          <p:grpSpPr>
            <a:xfrm flipH="1">
              <a:off x="476977" y="607075"/>
              <a:ext cx="482664" cy="1448614"/>
              <a:chOff x="8123539" y="881969"/>
              <a:chExt cx="594560" cy="1784447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8409005" y="881969"/>
                <a:ext cx="0" cy="141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14;p2"/>
              <p:cNvSpPr/>
              <p:nvPr/>
            </p:nvSpPr>
            <p:spPr>
              <a:xfrm>
                <a:off x="8123539" y="1934162"/>
                <a:ext cx="594560" cy="732255"/>
              </a:xfrm>
              <a:custGeom>
                <a:avLst/>
                <a:gdLst/>
                <a:ahLst/>
                <a:cxnLst/>
                <a:rect l="l" t="t" r="r" b="b"/>
                <a:pathLst>
                  <a:path w="17138" h="21107" extrusionOk="0">
                    <a:moveTo>
                      <a:pt x="9463" y="1"/>
                    </a:moveTo>
                    <a:lnTo>
                      <a:pt x="12423" y="4846"/>
                    </a:lnTo>
                    <a:lnTo>
                      <a:pt x="10211" y="8196"/>
                    </a:lnTo>
                    <a:cubicBezTo>
                      <a:pt x="9723" y="7480"/>
                      <a:pt x="9138" y="6960"/>
                      <a:pt x="8455" y="6960"/>
                    </a:cubicBezTo>
                    <a:cubicBezTo>
                      <a:pt x="7772" y="6960"/>
                      <a:pt x="7122" y="7513"/>
                      <a:pt x="6667" y="8261"/>
                    </a:cubicBezTo>
                    <a:lnTo>
                      <a:pt x="4260" y="5269"/>
                    </a:lnTo>
                    <a:lnTo>
                      <a:pt x="6797" y="196"/>
                    </a:lnTo>
                    <a:lnTo>
                      <a:pt x="3642" y="5139"/>
                    </a:lnTo>
                    <a:cubicBezTo>
                      <a:pt x="3577" y="5237"/>
                      <a:pt x="3577" y="5367"/>
                      <a:pt x="3642" y="5464"/>
                    </a:cubicBezTo>
                    <a:lnTo>
                      <a:pt x="3642" y="5497"/>
                    </a:lnTo>
                    <a:lnTo>
                      <a:pt x="6114" y="9269"/>
                    </a:lnTo>
                    <a:cubicBezTo>
                      <a:pt x="5984" y="9659"/>
                      <a:pt x="5886" y="10017"/>
                      <a:pt x="5821" y="10407"/>
                    </a:cubicBezTo>
                    <a:lnTo>
                      <a:pt x="618" y="8326"/>
                    </a:lnTo>
                    <a:lnTo>
                      <a:pt x="1756" y="2700"/>
                    </a:lnTo>
                    <a:lnTo>
                      <a:pt x="33" y="8424"/>
                    </a:lnTo>
                    <a:cubicBezTo>
                      <a:pt x="0" y="8554"/>
                      <a:pt x="65" y="8651"/>
                      <a:pt x="163" y="8716"/>
                    </a:cubicBezTo>
                    <a:lnTo>
                      <a:pt x="195" y="8716"/>
                    </a:lnTo>
                    <a:lnTo>
                      <a:pt x="5919" y="11610"/>
                    </a:lnTo>
                    <a:cubicBezTo>
                      <a:pt x="6049" y="12066"/>
                      <a:pt x="6309" y="12489"/>
                      <a:pt x="6667" y="12846"/>
                    </a:cubicBezTo>
                    <a:lnTo>
                      <a:pt x="2211" y="15123"/>
                    </a:lnTo>
                    <a:cubicBezTo>
                      <a:pt x="2114" y="15155"/>
                      <a:pt x="2081" y="15253"/>
                      <a:pt x="2114" y="15350"/>
                    </a:cubicBezTo>
                    <a:lnTo>
                      <a:pt x="3415" y="19740"/>
                    </a:lnTo>
                    <a:lnTo>
                      <a:pt x="2537" y="15415"/>
                    </a:lnTo>
                    <a:lnTo>
                      <a:pt x="7415" y="13432"/>
                    </a:lnTo>
                    <a:lnTo>
                      <a:pt x="7415" y="13432"/>
                    </a:lnTo>
                    <a:cubicBezTo>
                      <a:pt x="7349" y="13594"/>
                      <a:pt x="7284" y="13724"/>
                      <a:pt x="7252" y="13887"/>
                    </a:cubicBezTo>
                    <a:cubicBezTo>
                      <a:pt x="7219" y="13887"/>
                      <a:pt x="7187" y="13919"/>
                      <a:pt x="7154" y="13919"/>
                    </a:cubicBezTo>
                    <a:lnTo>
                      <a:pt x="7122" y="13952"/>
                    </a:lnTo>
                    <a:lnTo>
                      <a:pt x="3870" y="16456"/>
                    </a:lnTo>
                    <a:cubicBezTo>
                      <a:pt x="3805" y="16521"/>
                      <a:pt x="3772" y="16586"/>
                      <a:pt x="3772" y="16684"/>
                    </a:cubicBezTo>
                    <a:lnTo>
                      <a:pt x="4748" y="21106"/>
                    </a:lnTo>
                    <a:lnTo>
                      <a:pt x="4260" y="16781"/>
                    </a:lnTo>
                    <a:lnTo>
                      <a:pt x="7512" y="14765"/>
                    </a:lnTo>
                    <a:cubicBezTo>
                      <a:pt x="7740" y="15090"/>
                      <a:pt x="8097" y="15253"/>
                      <a:pt x="8488" y="15253"/>
                    </a:cubicBezTo>
                    <a:cubicBezTo>
                      <a:pt x="8910" y="15253"/>
                      <a:pt x="9301" y="15058"/>
                      <a:pt x="9528" y="14700"/>
                    </a:cubicBezTo>
                    <a:lnTo>
                      <a:pt x="12910" y="16749"/>
                    </a:lnTo>
                    <a:lnTo>
                      <a:pt x="12423" y="21106"/>
                    </a:lnTo>
                    <a:lnTo>
                      <a:pt x="13366" y="16716"/>
                    </a:lnTo>
                    <a:cubicBezTo>
                      <a:pt x="13398" y="16618"/>
                      <a:pt x="13366" y="16553"/>
                      <a:pt x="13301" y="16488"/>
                    </a:cubicBezTo>
                    <a:lnTo>
                      <a:pt x="10049" y="13984"/>
                    </a:lnTo>
                    <a:lnTo>
                      <a:pt x="9984" y="13984"/>
                    </a:lnTo>
                    <a:cubicBezTo>
                      <a:pt x="9936" y="13937"/>
                      <a:pt x="9854" y="13907"/>
                      <a:pt x="9774" y="13907"/>
                    </a:cubicBezTo>
                    <a:cubicBezTo>
                      <a:pt x="9746" y="13907"/>
                      <a:pt x="9717" y="13911"/>
                      <a:pt x="9691" y="13919"/>
                    </a:cubicBezTo>
                    <a:cubicBezTo>
                      <a:pt x="9658" y="13692"/>
                      <a:pt x="9561" y="13497"/>
                      <a:pt x="9431" y="13334"/>
                    </a:cubicBezTo>
                    <a:lnTo>
                      <a:pt x="9463" y="13334"/>
                    </a:lnTo>
                    <a:cubicBezTo>
                      <a:pt x="9496" y="13399"/>
                      <a:pt x="9561" y="13399"/>
                      <a:pt x="9593" y="13432"/>
                    </a:cubicBezTo>
                    <a:lnTo>
                      <a:pt x="14634" y="15480"/>
                    </a:lnTo>
                    <a:lnTo>
                      <a:pt x="13756" y="19805"/>
                    </a:lnTo>
                    <a:lnTo>
                      <a:pt x="15057" y="15350"/>
                    </a:lnTo>
                    <a:cubicBezTo>
                      <a:pt x="15089" y="15253"/>
                      <a:pt x="15057" y="15155"/>
                      <a:pt x="14959" y="15123"/>
                    </a:cubicBezTo>
                    <a:lnTo>
                      <a:pt x="10341" y="12749"/>
                    </a:lnTo>
                    <a:cubicBezTo>
                      <a:pt x="10601" y="12489"/>
                      <a:pt x="10829" y="12163"/>
                      <a:pt x="10959" y="11806"/>
                    </a:cubicBezTo>
                    <a:lnTo>
                      <a:pt x="16975" y="8749"/>
                    </a:lnTo>
                    <a:cubicBezTo>
                      <a:pt x="17105" y="8684"/>
                      <a:pt x="17138" y="8554"/>
                      <a:pt x="17105" y="8424"/>
                    </a:cubicBezTo>
                    <a:lnTo>
                      <a:pt x="15382" y="2700"/>
                    </a:lnTo>
                    <a:lnTo>
                      <a:pt x="16520" y="8326"/>
                    </a:lnTo>
                    <a:lnTo>
                      <a:pt x="11057" y="10505"/>
                    </a:lnTo>
                    <a:cubicBezTo>
                      <a:pt x="11024" y="10115"/>
                      <a:pt x="10927" y="9692"/>
                      <a:pt x="10764" y="9302"/>
                    </a:cubicBezTo>
                    <a:lnTo>
                      <a:pt x="13040" y="4976"/>
                    </a:lnTo>
                    <a:lnTo>
                      <a:pt x="13040" y="4944"/>
                    </a:lnTo>
                    <a:cubicBezTo>
                      <a:pt x="13073" y="4846"/>
                      <a:pt x="13073" y="4749"/>
                      <a:pt x="13008" y="4651"/>
                    </a:cubicBezTo>
                    <a:lnTo>
                      <a:pt x="94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546560" flipH="1">
              <a:off x="-340160" y="-426695"/>
              <a:ext cx="2036769" cy="1484153"/>
              <a:chOff x="2793000" y="563350"/>
              <a:chExt cx="1681225" cy="12250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925600" y="651750"/>
                <a:ext cx="1325975" cy="1136675"/>
              </a:xfrm>
              <a:custGeom>
                <a:avLst/>
                <a:gdLst/>
                <a:ahLst/>
                <a:cxnLst/>
                <a:rect l="l" t="t" r="r" b="b"/>
                <a:pathLst>
                  <a:path w="53039" h="45467" fill="none" extrusionOk="0">
                    <a:moveTo>
                      <a:pt x="16779" y="0"/>
                    </a:moveTo>
                    <a:cubicBezTo>
                      <a:pt x="16779" y="0"/>
                      <a:pt x="14477" y="5838"/>
                      <a:pt x="10408" y="10141"/>
                    </a:cubicBezTo>
                    <a:cubicBezTo>
                      <a:pt x="6371" y="14477"/>
                      <a:pt x="0" y="17012"/>
                      <a:pt x="0" y="17012"/>
                    </a:cubicBezTo>
                    <a:cubicBezTo>
                      <a:pt x="0" y="17012"/>
                      <a:pt x="6838" y="22083"/>
                      <a:pt x="7105" y="35025"/>
                    </a:cubicBezTo>
                    <a:cubicBezTo>
                      <a:pt x="7105" y="35025"/>
                      <a:pt x="19281" y="34792"/>
                      <a:pt x="22850" y="45466"/>
                    </a:cubicBezTo>
                    <a:cubicBezTo>
                      <a:pt x="22850" y="45466"/>
                      <a:pt x="28687" y="37093"/>
                      <a:pt x="43665" y="36827"/>
                    </a:cubicBezTo>
                    <a:cubicBezTo>
                      <a:pt x="43665" y="36827"/>
                      <a:pt x="42397" y="25919"/>
                      <a:pt x="53038" y="20548"/>
                    </a:cubicBezTo>
                    <a:cubicBezTo>
                      <a:pt x="53038" y="20548"/>
                      <a:pt x="43131" y="15978"/>
                      <a:pt x="42898" y="2035"/>
                    </a:cubicBezTo>
                    <a:cubicBezTo>
                      <a:pt x="42898" y="2035"/>
                      <a:pt x="25385" y="8640"/>
                      <a:pt x="16779" y="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133250" y="829375"/>
                <a:ext cx="911500" cy="780575"/>
              </a:xfrm>
              <a:custGeom>
                <a:avLst/>
                <a:gdLst/>
                <a:ahLst/>
                <a:cxnLst/>
                <a:rect l="l" t="t" r="r" b="b"/>
                <a:pathLst>
                  <a:path w="36460" h="31223" fill="none" extrusionOk="0">
                    <a:moveTo>
                      <a:pt x="11508" y="0"/>
                    </a:moveTo>
                    <a:cubicBezTo>
                      <a:pt x="11508" y="0"/>
                      <a:pt x="9941" y="4036"/>
                      <a:pt x="7139" y="6972"/>
                    </a:cubicBezTo>
                    <a:cubicBezTo>
                      <a:pt x="4337" y="9941"/>
                      <a:pt x="0" y="11709"/>
                      <a:pt x="0" y="11709"/>
                    </a:cubicBezTo>
                    <a:cubicBezTo>
                      <a:pt x="0" y="11709"/>
                      <a:pt x="4704" y="15178"/>
                      <a:pt x="4870" y="24084"/>
                    </a:cubicBezTo>
                    <a:cubicBezTo>
                      <a:pt x="4870" y="24084"/>
                      <a:pt x="13243" y="23917"/>
                      <a:pt x="15711" y="31223"/>
                    </a:cubicBezTo>
                    <a:cubicBezTo>
                      <a:pt x="15711" y="31223"/>
                      <a:pt x="19714" y="25485"/>
                      <a:pt x="29988" y="25285"/>
                    </a:cubicBezTo>
                    <a:cubicBezTo>
                      <a:pt x="29988" y="25285"/>
                      <a:pt x="29121" y="17780"/>
                      <a:pt x="36460" y="14144"/>
                    </a:cubicBezTo>
                    <a:cubicBezTo>
                      <a:pt x="36460" y="14144"/>
                      <a:pt x="29655" y="11008"/>
                      <a:pt x="29488" y="1401"/>
                    </a:cubicBezTo>
                    <a:cubicBezTo>
                      <a:pt x="29488" y="1401"/>
                      <a:pt x="17446" y="5971"/>
                      <a:pt x="11508" y="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363400" y="1026175"/>
                <a:ext cx="451175" cy="386975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15479" fill="none" extrusionOk="0">
                    <a:moveTo>
                      <a:pt x="5705" y="1"/>
                    </a:moveTo>
                    <a:cubicBezTo>
                      <a:pt x="5171" y="1268"/>
                      <a:pt x="4437" y="2436"/>
                      <a:pt x="3537" y="3470"/>
                    </a:cubicBezTo>
                    <a:cubicBezTo>
                      <a:pt x="2503" y="4470"/>
                      <a:pt x="1302" y="5238"/>
                      <a:pt x="1" y="5805"/>
                    </a:cubicBezTo>
                    <a:cubicBezTo>
                      <a:pt x="1" y="5805"/>
                      <a:pt x="2336" y="7539"/>
                      <a:pt x="2402" y="11942"/>
                    </a:cubicBezTo>
                    <a:cubicBezTo>
                      <a:pt x="2402" y="11942"/>
                      <a:pt x="6572" y="11842"/>
                      <a:pt x="7773" y="15478"/>
                    </a:cubicBezTo>
                    <a:cubicBezTo>
                      <a:pt x="7773" y="15478"/>
                      <a:pt x="9774" y="12643"/>
                      <a:pt x="14845" y="12576"/>
                    </a:cubicBezTo>
                    <a:cubicBezTo>
                      <a:pt x="14678" y="10241"/>
                      <a:pt x="15945" y="8040"/>
                      <a:pt x="18047" y="7039"/>
                    </a:cubicBezTo>
                    <a:cubicBezTo>
                      <a:pt x="18047" y="7039"/>
                      <a:pt x="14678" y="5471"/>
                      <a:pt x="14611" y="701"/>
                    </a:cubicBezTo>
                    <a:cubicBezTo>
                      <a:pt x="14611" y="701"/>
                      <a:pt x="8640" y="2936"/>
                      <a:pt x="5705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496000" y="1140425"/>
                <a:ext cx="186000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6339" fill="none" extrusionOk="0">
                    <a:moveTo>
                      <a:pt x="2369" y="1"/>
                    </a:moveTo>
                    <a:cubicBezTo>
                      <a:pt x="2135" y="534"/>
                      <a:pt x="1835" y="1001"/>
                      <a:pt x="1468" y="1435"/>
                    </a:cubicBezTo>
                    <a:cubicBezTo>
                      <a:pt x="1035" y="1835"/>
                      <a:pt x="568" y="2169"/>
                      <a:pt x="1" y="2402"/>
                    </a:cubicBezTo>
                    <a:cubicBezTo>
                      <a:pt x="1" y="2402"/>
                      <a:pt x="968" y="3103"/>
                      <a:pt x="1001" y="4904"/>
                    </a:cubicBezTo>
                    <a:cubicBezTo>
                      <a:pt x="1001" y="4904"/>
                      <a:pt x="2702" y="4871"/>
                      <a:pt x="3203" y="6338"/>
                    </a:cubicBezTo>
                    <a:cubicBezTo>
                      <a:pt x="3203" y="6338"/>
                      <a:pt x="4037" y="5171"/>
                      <a:pt x="6138" y="5138"/>
                    </a:cubicBezTo>
                    <a:cubicBezTo>
                      <a:pt x="6038" y="4204"/>
                      <a:pt x="6572" y="3303"/>
                      <a:pt x="7439" y="2869"/>
                    </a:cubicBezTo>
                    <a:cubicBezTo>
                      <a:pt x="6505" y="2336"/>
                      <a:pt x="5971" y="1335"/>
                      <a:pt x="6005" y="301"/>
                    </a:cubicBezTo>
                    <a:cubicBezTo>
                      <a:pt x="6005" y="301"/>
                      <a:pt x="3570" y="1201"/>
                      <a:pt x="2369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312525" y="563350"/>
                <a:ext cx="241875" cy="577100"/>
              </a:xfrm>
              <a:custGeom>
                <a:avLst/>
                <a:gdLst/>
                <a:ahLst/>
                <a:cxnLst/>
                <a:rect l="l" t="t" r="r" b="b"/>
                <a:pathLst>
                  <a:path w="9675" h="23084" fill="none" extrusionOk="0">
                    <a:moveTo>
                      <a:pt x="1" y="0"/>
                    </a:moveTo>
                    <a:lnTo>
                      <a:pt x="9675" y="23084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646100" y="626725"/>
                <a:ext cx="415325" cy="521225"/>
              </a:xfrm>
              <a:custGeom>
                <a:avLst/>
                <a:gdLst/>
                <a:ahLst/>
                <a:cxnLst/>
                <a:rect l="l" t="t" r="r" b="b"/>
                <a:pathLst>
                  <a:path w="16613" h="20849" fill="none" extrusionOk="0">
                    <a:moveTo>
                      <a:pt x="1" y="20849"/>
                    </a:moveTo>
                    <a:lnTo>
                      <a:pt x="16613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681975" y="1152925"/>
                <a:ext cx="792250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31690" h="2370" fill="none" extrusionOk="0">
                    <a:moveTo>
                      <a:pt x="0" y="2369"/>
                    </a:moveTo>
                    <a:lnTo>
                      <a:pt x="31689" y="1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3000" y="1045350"/>
                <a:ext cx="703025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6172" fill="none" extrusionOk="0">
                    <a:moveTo>
                      <a:pt x="28121" y="6172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008150" y="1263025"/>
                <a:ext cx="512900" cy="32775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3110" fill="none" extrusionOk="0">
                    <a:moveTo>
                      <a:pt x="20515" y="0"/>
                    </a:moveTo>
                    <a:lnTo>
                      <a:pt x="1" y="13109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48600" y="1268850"/>
                <a:ext cx="527075" cy="436175"/>
              </a:xfrm>
              <a:custGeom>
                <a:avLst/>
                <a:gdLst/>
                <a:ahLst/>
                <a:cxnLst/>
                <a:rect l="l" t="t" r="r" b="b"/>
                <a:pathLst>
                  <a:path w="21083" h="17447" fill="none" extrusionOk="0">
                    <a:moveTo>
                      <a:pt x="1" y="1"/>
                    </a:moveTo>
                    <a:lnTo>
                      <a:pt x="21083" y="17446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571750"/>
            <a:ext cx="57780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 flipH="1">
            <a:off x="720000" y="3729300"/>
            <a:ext cx="33303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11"/>
          <p:cNvGrpSpPr/>
          <p:nvPr/>
        </p:nvGrpSpPr>
        <p:grpSpPr>
          <a:xfrm>
            <a:off x="609049" y="759549"/>
            <a:ext cx="3810513" cy="1158384"/>
            <a:chOff x="609049" y="759549"/>
            <a:chExt cx="3810513" cy="1158384"/>
          </a:xfrm>
        </p:grpSpPr>
        <p:sp>
          <p:nvSpPr>
            <p:cNvPr id="132" name="Google Shape;132;p11"/>
            <p:cNvSpPr/>
            <p:nvPr/>
          </p:nvSpPr>
          <p:spPr>
            <a:xfrm>
              <a:off x="609049" y="1558102"/>
              <a:ext cx="832960" cy="359832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-1227913">
              <a:off x="1647704" y="869241"/>
              <a:ext cx="680530" cy="293983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 rot="974867">
              <a:off x="2555157" y="1453062"/>
              <a:ext cx="524659" cy="226648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-1398423">
              <a:off x="3298438" y="895600"/>
              <a:ext cx="484018" cy="209092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 rot="870482">
              <a:off x="3995440" y="1387935"/>
              <a:ext cx="408530" cy="176482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 hasCustomPrompt="1"/>
          </p:nvPr>
        </p:nvSpPr>
        <p:spPr>
          <a:xfrm>
            <a:off x="1524000" y="198120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23900" y="2967381"/>
            <a:ext cx="24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2"/>
          </p:nvPr>
        </p:nvSpPr>
        <p:spPr>
          <a:xfrm>
            <a:off x="723900" y="3286171"/>
            <a:ext cx="24861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9050" y="198120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4"/>
          </p:nvPr>
        </p:nvSpPr>
        <p:spPr>
          <a:xfrm>
            <a:off x="3328950" y="2967356"/>
            <a:ext cx="24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5"/>
          </p:nvPr>
        </p:nvSpPr>
        <p:spPr>
          <a:xfrm>
            <a:off x="3328950" y="3286171"/>
            <a:ext cx="24861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6" hasCustomPrompt="1"/>
          </p:nvPr>
        </p:nvSpPr>
        <p:spPr>
          <a:xfrm>
            <a:off x="6734100" y="198120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7"/>
          </p:nvPr>
        </p:nvSpPr>
        <p:spPr>
          <a:xfrm>
            <a:off x="5934000" y="2967356"/>
            <a:ext cx="24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5934000" y="3286171"/>
            <a:ext cx="24861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3"/>
          <p:cNvGrpSpPr/>
          <p:nvPr/>
        </p:nvGrpSpPr>
        <p:grpSpPr>
          <a:xfrm rot="10253261">
            <a:off x="7076497" y="-500734"/>
            <a:ext cx="2158189" cy="1808124"/>
            <a:chOff x="2793000" y="563350"/>
            <a:chExt cx="1681225" cy="1408525"/>
          </a:xfrm>
        </p:grpSpPr>
        <p:sp>
          <p:nvSpPr>
            <p:cNvPr id="149" name="Google Shape;149;p13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>
            <a:spLocks noGrp="1"/>
          </p:cNvSpPr>
          <p:nvPr>
            <p:ph type="subTitle" idx="1"/>
          </p:nvPr>
        </p:nvSpPr>
        <p:spPr>
          <a:xfrm>
            <a:off x="1828800" y="1570550"/>
            <a:ext cx="4229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2"/>
          </p:nvPr>
        </p:nvSpPr>
        <p:spPr>
          <a:xfrm>
            <a:off x="1828800" y="1865825"/>
            <a:ext cx="4229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subTitle" idx="3"/>
          </p:nvPr>
        </p:nvSpPr>
        <p:spPr>
          <a:xfrm>
            <a:off x="1828800" y="2675362"/>
            <a:ext cx="4229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subTitle" idx="4"/>
          </p:nvPr>
        </p:nvSpPr>
        <p:spPr>
          <a:xfrm>
            <a:off x="1828800" y="2970637"/>
            <a:ext cx="4229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5"/>
          </p:nvPr>
        </p:nvSpPr>
        <p:spPr>
          <a:xfrm>
            <a:off x="1828800" y="3780175"/>
            <a:ext cx="4229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6"/>
          </p:nvPr>
        </p:nvSpPr>
        <p:spPr>
          <a:xfrm>
            <a:off x="1828800" y="4075450"/>
            <a:ext cx="4229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 hasCustomPrompt="1"/>
          </p:nvPr>
        </p:nvSpPr>
        <p:spPr>
          <a:xfrm>
            <a:off x="886400" y="1662158"/>
            <a:ext cx="7314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9" name="Google Shape;169;p14"/>
          <p:cNvSpPr txBox="1">
            <a:spLocks noGrp="1"/>
          </p:cNvSpPr>
          <p:nvPr>
            <p:ph type="title" idx="7" hasCustomPrompt="1"/>
          </p:nvPr>
        </p:nvSpPr>
        <p:spPr>
          <a:xfrm>
            <a:off x="886400" y="2767527"/>
            <a:ext cx="7314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0" name="Google Shape;170;p14"/>
          <p:cNvSpPr txBox="1">
            <a:spLocks noGrp="1"/>
          </p:cNvSpPr>
          <p:nvPr>
            <p:ph type="title" idx="8" hasCustomPrompt="1"/>
          </p:nvPr>
        </p:nvSpPr>
        <p:spPr>
          <a:xfrm>
            <a:off x="886400" y="3872896"/>
            <a:ext cx="7314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71" name="Google Shape;171;p14"/>
          <p:cNvGrpSpPr/>
          <p:nvPr/>
        </p:nvGrpSpPr>
        <p:grpSpPr>
          <a:xfrm rot="10253261">
            <a:off x="6427204" y="3971291"/>
            <a:ext cx="2158189" cy="1808124"/>
            <a:chOff x="2793000" y="563350"/>
            <a:chExt cx="1681225" cy="1408525"/>
          </a:xfrm>
        </p:grpSpPr>
        <p:sp>
          <p:nvSpPr>
            <p:cNvPr id="172" name="Google Shape;172;p14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4"/>
          <p:cNvGrpSpPr/>
          <p:nvPr/>
        </p:nvGrpSpPr>
        <p:grpSpPr>
          <a:xfrm>
            <a:off x="7210037" y="-856387"/>
            <a:ext cx="721424" cy="4703935"/>
            <a:chOff x="130662" y="-99525"/>
            <a:chExt cx="721424" cy="4703935"/>
          </a:xfrm>
        </p:grpSpPr>
        <p:cxnSp>
          <p:nvCxnSpPr>
            <p:cNvPr id="184" name="Google Shape;184;p14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5" name="Google Shape;185;p14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avLst/>
              <a:gdLst/>
              <a:ahLst/>
              <a:cxnLst/>
              <a:rect l="l" t="t" r="r" b="b"/>
              <a:pathLst>
                <a:path w="17138" h="21107" extrusionOk="0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>
            <a:spLocks noGrp="1"/>
          </p:cNvSpPr>
          <p:nvPr>
            <p:ph type="subTitle" idx="1"/>
          </p:nvPr>
        </p:nvSpPr>
        <p:spPr>
          <a:xfrm>
            <a:off x="720000" y="2957200"/>
            <a:ext cx="2267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2"/>
          </p:nvPr>
        </p:nvSpPr>
        <p:spPr>
          <a:xfrm>
            <a:off x="720000" y="3315328"/>
            <a:ext cx="2267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3"/>
          </p:nvPr>
        </p:nvSpPr>
        <p:spPr>
          <a:xfrm>
            <a:off x="3438422" y="2957200"/>
            <a:ext cx="2267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subTitle" idx="4"/>
          </p:nvPr>
        </p:nvSpPr>
        <p:spPr>
          <a:xfrm>
            <a:off x="3438424" y="3315328"/>
            <a:ext cx="2267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subTitle" idx="5"/>
          </p:nvPr>
        </p:nvSpPr>
        <p:spPr>
          <a:xfrm>
            <a:off x="6156845" y="2957200"/>
            <a:ext cx="2267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subTitle" idx="6"/>
          </p:nvPr>
        </p:nvSpPr>
        <p:spPr>
          <a:xfrm>
            <a:off x="6156848" y="3315328"/>
            <a:ext cx="2267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194" name="Google Shape;194;p15"/>
          <p:cNvGrpSpPr/>
          <p:nvPr/>
        </p:nvGrpSpPr>
        <p:grpSpPr>
          <a:xfrm rot="10226236">
            <a:off x="7301182" y="-491382"/>
            <a:ext cx="2349886" cy="2062766"/>
            <a:chOff x="2793000" y="563350"/>
            <a:chExt cx="1681225" cy="1408525"/>
          </a:xfrm>
        </p:grpSpPr>
        <p:sp>
          <p:nvSpPr>
            <p:cNvPr id="195" name="Google Shape;195;p15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subTitle" idx="1"/>
          </p:nvPr>
        </p:nvSpPr>
        <p:spPr>
          <a:xfrm>
            <a:off x="1842974" y="1774025"/>
            <a:ext cx="2152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2"/>
          </p:nvPr>
        </p:nvSpPr>
        <p:spPr>
          <a:xfrm>
            <a:off x="1842974" y="2126450"/>
            <a:ext cx="2152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3"/>
          </p:nvPr>
        </p:nvSpPr>
        <p:spPr>
          <a:xfrm>
            <a:off x="5676749" y="1774025"/>
            <a:ext cx="2152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4"/>
          </p:nvPr>
        </p:nvSpPr>
        <p:spPr>
          <a:xfrm>
            <a:off x="5676749" y="2126450"/>
            <a:ext cx="2152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5"/>
          </p:nvPr>
        </p:nvSpPr>
        <p:spPr>
          <a:xfrm>
            <a:off x="1842974" y="3317075"/>
            <a:ext cx="2152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6"/>
          </p:nvPr>
        </p:nvSpPr>
        <p:spPr>
          <a:xfrm>
            <a:off x="1842974" y="3669500"/>
            <a:ext cx="2152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7"/>
          </p:nvPr>
        </p:nvSpPr>
        <p:spPr>
          <a:xfrm>
            <a:off x="5676749" y="3317075"/>
            <a:ext cx="2152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8"/>
          </p:nvPr>
        </p:nvSpPr>
        <p:spPr>
          <a:xfrm>
            <a:off x="5676749" y="3669500"/>
            <a:ext cx="2152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 hasCustomPrompt="1"/>
          </p:nvPr>
        </p:nvSpPr>
        <p:spPr>
          <a:xfrm>
            <a:off x="930650" y="2045283"/>
            <a:ext cx="731400" cy="50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9" name="Google Shape;219;p17"/>
          <p:cNvSpPr txBox="1">
            <a:spLocks noGrp="1"/>
          </p:cNvSpPr>
          <p:nvPr>
            <p:ph type="title" idx="9" hasCustomPrompt="1"/>
          </p:nvPr>
        </p:nvSpPr>
        <p:spPr>
          <a:xfrm>
            <a:off x="930650" y="3587558"/>
            <a:ext cx="731400" cy="50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 idx="13" hasCustomPrompt="1"/>
          </p:nvPr>
        </p:nvSpPr>
        <p:spPr>
          <a:xfrm>
            <a:off x="4764425" y="2045283"/>
            <a:ext cx="731400" cy="50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1" name="Google Shape;221;p17"/>
          <p:cNvSpPr txBox="1">
            <a:spLocks noGrp="1"/>
          </p:cNvSpPr>
          <p:nvPr>
            <p:ph type="title" idx="14" hasCustomPrompt="1"/>
          </p:nvPr>
        </p:nvSpPr>
        <p:spPr>
          <a:xfrm>
            <a:off x="4764425" y="3587558"/>
            <a:ext cx="731400" cy="50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22" name="Google Shape;222;p17"/>
          <p:cNvGrpSpPr/>
          <p:nvPr/>
        </p:nvGrpSpPr>
        <p:grpSpPr>
          <a:xfrm rot="-2213089">
            <a:off x="8168872" y="1972696"/>
            <a:ext cx="510247" cy="405934"/>
            <a:chOff x="7" y="1055669"/>
            <a:chExt cx="2214420" cy="1761712"/>
          </a:xfrm>
        </p:grpSpPr>
        <p:sp>
          <p:nvSpPr>
            <p:cNvPr id="223" name="Google Shape;223;p17"/>
            <p:cNvSpPr/>
            <p:nvPr/>
          </p:nvSpPr>
          <p:spPr>
            <a:xfrm>
              <a:off x="821785" y="1405120"/>
              <a:ext cx="590630" cy="1072840"/>
            </a:xfrm>
            <a:custGeom>
              <a:avLst/>
              <a:gdLst/>
              <a:ahLst/>
              <a:cxnLst/>
              <a:rect l="l" t="t" r="r" b="b"/>
              <a:pathLst>
                <a:path w="4004" h="7273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7" y="1055669"/>
              <a:ext cx="1146743" cy="1112225"/>
            </a:xfrm>
            <a:custGeom>
              <a:avLst/>
              <a:gdLst/>
              <a:ahLst/>
              <a:cxnLst/>
              <a:rect l="l" t="t" r="r" b="b"/>
              <a:pathLst>
                <a:path w="7774" h="7540" extrusionOk="0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018564" y="1843078"/>
              <a:ext cx="1195864" cy="974304"/>
            </a:xfrm>
            <a:custGeom>
              <a:avLst/>
              <a:gdLst/>
              <a:ahLst/>
              <a:cxnLst/>
              <a:rect l="l" t="t" r="r" b="b"/>
              <a:pathLst>
                <a:path w="8107" h="6605" extrusionOk="0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17"/>
          <p:cNvGrpSpPr/>
          <p:nvPr/>
        </p:nvGrpSpPr>
        <p:grpSpPr>
          <a:xfrm rot="1625162">
            <a:off x="7344905" y="-364062"/>
            <a:ext cx="2158172" cy="1808110"/>
            <a:chOff x="2793000" y="563350"/>
            <a:chExt cx="1681225" cy="1408525"/>
          </a:xfrm>
        </p:grpSpPr>
        <p:sp>
          <p:nvSpPr>
            <p:cNvPr id="227" name="Google Shape;227;p17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xfrm>
            <a:off x="720000" y="1640050"/>
            <a:ext cx="37485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300">
                <a:solidFill>
                  <a:srgbClr val="FFFFFF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8"/>
          <p:cNvSpPr/>
          <p:nvPr/>
        </p:nvSpPr>
        <p:spPr>
          <a:xfrm flipH="1">
            <a:off x="6680725" y="345025"/>
            <a:ext cx="767250" cy="557100"/>
          </a:xfrm>
          <a:custGeom>
            <a:avLst/>
            <a:gdLst/>
            <a:ahLst/>
            <a:cxnLst/>
            <a:rect l="l" t="t" r="r" b="b"/>
            <a:pathLst>
              <a:path w="30690" h="22284" extrusionOk="0">
                <a:moveTo>
                  <a:pt x="1" y="1"/>
                </a:moveTo>
                <a:lnTo>
                  <a:pt x="34" y="34"/>
                </a:lnTo>
                <a:cubicBezTo>
                  <a:pt x="268" y="301"/>
                  <a:pt x="534" y="534"/>
                  <a:pt x="868" y="701"/>
                </a:cubicBezTo>
                <a:cubicBezTo>
                  <a:pt x="1268" y="935"/>
                  <a:pt x="2636" y="2903"/>
                  <a:pt x="2636" y="4270"/>
                </a:cubicBezTo>
                <a:cubicBezTo>
                  <a:pt x="2603" y="5638"/>
                  <a:pt x="1335" y="6839"/>
                  <a:pt x="1335" y="6839"/>
                </a:cubicBezTo>
                <a:cubicBezTo>
                  <a:pt x="1335" y="6839"/>
                  <a:pt x="3603" y="8173"/>
                  <a:pt x="3603" y="10108"/>
                </a:cubicBezTo>
                <a:cubicBezTo>
                  <a:pt x="3537" y="11342"/>
                  <a:pt x="3103" y="12510"/>
                  <a:pt x="2336" y="13510"/>
                </a:cubicBezTo>
                <a:cubicBezTo>
                  <a:pt x="2336" y="13510"/>
                  <a:pt x="6272" y="14178"/>
                  <a:pt x="7573" y="16412"/>
                </a:cubicBezTo>
                <a:cubicBezTo>
                  <a:pt x="7673" y="16613"/>
                  <a:pt x="7773" y="16813"/>
                  <a:pt x="7840" y="17013"/>
                </a:cubicBezTo>
                <a:cubicBezTo>
                  <a:pt x="7806" y="17113"/>
                  <a:pt x="7773" y="17213"/>
                  <a:pt x="7740" y="17313"/>
                </a:cubicBezTo>
                <a:cubicBezTo>
                  <a:pt x="7639" y="17647"/>
                  <a:pt x="7639" y="18014"/>
                  <a:pt x="7673" y="18381"/>
                </a:cubicBezTo>
                <a:cubicBezTo>
                  <a:pt x="7339" y="18747"/>
                  <a:pt x="6906" y="18981"/>
                  <a:pt x="6439" y="19081"/>
                </a:cubicBezTo>
                <a:cubicBezTo>
                  <a:pt x="6439" y="19081"/>
                  <a:pt x="8340" y="20716"/>
                  <a:pt x="8006" y="22283"/>
                </a:cubicBezTo>
                <a:lnTo>
                  <a:pt x="8173" y="22050"/>
                </a:lnTo>
                <a:cubicBezTo>
                  <a:pt x="8571" y="21488"/>
                  <a:pt x="9182" y="21173"/>
                  <a:pt x="9823" y="21173"/>
                </a:cubicBezTo>
                <a:cubicBezTo>
                  <a:pt x="10095" y="21173"/>
                  <a:pt x="10373" y="21230"/>
                  <a:pt x="10642" y="21349"/>
                </a:cubicBezTo>
                <a:cubicBezTo>
                  <a:pt x="10775" y="21383"/>
                  <a:pt x="10908" y="21483"/>
                  <a:pt x="11042" y="21550"/>
                </a:cubicBezTo>
                <a:cubicBezTo>
                  <a:pt x="11042" y="21550"/>
                  <a:pt x="10108" y="19315"/>
                  <a:pt x="12710" y="19215"/>
                </a:cubicBezTo>
                <a:cubicBezTo>
                  <a:pt x="12752" y="19213"/>
                  <a:pt x="12795" y="19212"/>
                  <a:pt x="12838" y="19212"/>
                </a:cubicBezTo>
                <a:cubicBezTo>
                  <a:pt x="15398" y="19212"/>
                  <a:pt x="17980" y="22117"/>
                  <a:pt x="17980" y="22117"/>
                </a:cubicBezTo>
                <a:cubicBezTo>
                  <a:pt x="18380" y="20949"/>
                  <a:pt x="19181" y="19948"/>
                  <a:pt x="20215" y="19248"/>
                </a:cubicBezTo>
                <a:cubicBezTo>
                  <a:pt x="20677" y="18959"/>
                  <a:pt x="21200" y="18856"/>
                  <a:pt x="21710" y="18856"/>
                </a:cubicBezTo>
                <a:cubicBezTo>
                  <a:pt x="22969" y="18856"/>
                  <a:pt x="24151" y="19481"/>
                  <a:pt x="24151" y="19481"/>
                </a:cubicBezTo>
                <a:cubicBezTo>
                  <a:pt x="24151" y="19481"/>
                  <a:pt x="24518" y="17780"/>
                  <a:pt x="25652" y="17046"/>
                </a:cubicBezTo>
                <a:cubicBezTo>
                  <a:pt x="26318" y="16628"/>
                  <a:pt x="27384" y="16481"/>
                  <a:pt x="28252" y="16481"/>
                </a:cubicBezTo>
                <a:cubicBezTo>
                  <a:pt x="28907" y="16481"/>
                  <a:pt x="29450" y="16565"/>
                  <a:pt x="29622" y="16679"/>
                </a:cubicBezTo>
                <a:cubicBezTo>
                  <a:pt x="29955" y="16846"/>
                  <a:pt x="30322" y="16946"/>
                  <a:pt x="30689" y="17046"/>
                </a:cubicBezTo>
                <a:cubicBezTo>
                  <a:pt x="30689" y="17046"/>
                  <a:pt x="27420" y="14077"/>
                  <a:pt x="26420" y="13711"/>
                </a:cubicBezTo>
                <a:lnTo>
                  <a:pt x="25953" y="13544"/>
                </a:lnTo>
                <a:lnTo>
                  <a:pt x="25352" y="13344"/>
                </a:lnTo>
                <a:cubicBezTo>
                  <a:pt x="25152" y="13277"/>
                  <a:pt x="24918" y="13210"/>
                  <a:pt x="24685" y="13143"/>
                </a:cubicBezTo>
                <a:lnTo>
                  <a:pt x="24318" y="13043"/>
                </a:lnTo>
                <a:lnTo>
                  <a:pt x="23551" y="12877"/>
                </a:lnTo>
                <a:cubicBezTo>
                  <a:pt x="22784" y="12676"/>
                  <a:pt x="21983" y="12543"/>
                  <a:pt x="21182" y="12476"/>
                </a:cubicBezTo>
                <a:cubicBezTo>
                  <a:pt x="20955" y="12445"/>
                  <a:pt x="20728" y="12430"/>
                  <a:pt x="20503" y="12430"/>
                </a:cubicBezTo>
                <a:cubicBezTo>
                  <a:pt x="20001" y="12430"/>
                  <a:pt x="19508" y="12505"/>
                  <a:pt x="19048" y="12643"/>
                </a:cubicBezTo>
                <a:cubicBezTo>
                  <a:pt x="19048" y="12643"/>
                  <a:pt x="19248" y="12410"/>
                  <a:pt x="19415" y="12209"/>
                </a:cubicBezTo>
                <a:cubicBezTo>
                  <a:pt x="19548" y="11976"/>
                  <a:pt x="20182" y="11809"/>
                  <a:pt x="20182" y="11809"/>
                </a:cubicBezTo>
                <a:lnTo>
                  <a:pt x="20182" y="11809"/>
                </a:lnTo>
                <a:cubicBezTo>
                  <a:pt x="19681" y="11843"/>
                  <a:pt x="19181" y="12009"/>
                  <a:pt x="18747" y="12310"/>
                </a:cubicBezTo>
                <a:cubicBezTo>
                  <a:pt x="18147" y="12777"/>
                  <a:pt x="17280" y="13877"/>
                  <a:pt x="15278" y="15178"/>
                </a:cubicBezTo>
                <a:cubicBezTo>
                  <a:pt x="14778" y="15545"/>
                  <a:pt x="14211" y="15812"/>
                  <a:pt x="13610" y="16046"/>
                </a:cubicBezTo>
                <a:cubicBezTo>
                  <a:pt x="14144" y="15478"/>
                  <a:pt x="14578" y="14811"/>
                  <a:pt x="14911" y="14077"/>
                </a:cubicBezTo>
                <a:cubicBezTo>
                  <a:pt x="15128" y="13613"/>
                  <a:pt x="15201" y="13033"/>
                  <a:pt x="15130" y="13033"/>
                </a:cubicBezTo>
                <a:cubicBezTo>
                  <a:pt x="15125" y="13033"/>
                  <a:pt x="15119" y="13036"/>
                  <a:pt x="15111" y="13043"/>
                </a:cubicBezTo>
                <a:cubicBezTo>
                  <a:pt x="14745" y="13410"/>
                  <a:pt x="14311" y="13711"/>
                  <a:pt x="13844" y="13944"/>
                </a:cubicBezTo>
                <a:cubicBezTo>
                  <a:pt x="13277" y="14178"/>
                  <a:pt x="12643" y="14378"/>
                  <a:pt x="12043" y="14511"/>
                </a:cubicBezTo>
                <a:cubicBezTo>
                  <a:pt x="12043" y="14511"/>
                  <a:pt x="11776" y="13677"/>
                  <a:pt x="11175" y="13444"/>
                </a:cubicBezTo>
                <a:cubicBezTo>
                  <a:pt x="10927" y="13333"/>
                  <a:pt x="10678" y="13268"/>
                  <a:pt x="10410" y="13268"/>
                </a:cubicBezTo>
                <a:cubicBezTo>
                  <a:pt x="10355" y="13268"/>
                  <a:pt x="10299" y="13271"/>
                  <a:pt x="10241" y="13277"/>
                </a:cubicBezTo>
                <a:lnTo>
                  <a:pt x="10208" y="13177"/>
                </a:lnTo>
                <a:cubicBezTo>
                  <a:pt x="10075" y="12610"/>
                  <a:pt x="10075" y="12009"/>
                  <a:pt x="10175" y="11409"/>
                </a:cubicBezTo>
                <a:cubicBezTo>
                  <a:pt x="10375" y="10675"/>
                  <a:pt x="10708" y="10208"/>
                  <a:pt x="10575" y="10175"/>
                </a:cubicBezTo>
                <a:cubicBezTo>
                  <a:pt x="10569" y="10173"/>
                  <a:pt x="10563" y="10173"/>
                  <a:pt x="10557" y="10173"/>
                </a:cubicBezTo>
                <a:cubicBezTo>
                  <a:pt x="10413" y="10173"/>
                  <a:pt x="10092" y="10527"/>
                  <a:pt x="9741" y="10942"/>
                </a:cubicBezTo>
                <a:cubicBezTo>
                  <a:pt x="9874" y="9274"/>
                  <a:pt x="10208" y="8307"/>
                  <a:pt x="10308" y="7673"/>
                </a:cubicBezTo>
                <a:cubicBezTo>
                  <a:pt x="10308" y="7173"/>
                  <a:pt x="10208" y="6672"/>
                  <a:pt x="9974" y="6205"/>
                </a:cubicBezTo>
                <a:lnTo>
                  <a:pt x="9974" y="6205"/>
                </a:lnTo>
                <a:cubicBezTo>
                  <a:pt x="10041" y="6472"/>
                  <a:pt x="10075" y="6772"/>
                  <a:pt x="10041" y="7072"/>
                </a:cubicBezTo>
                <a:cubicBezTo>
                  <a:pt x="10008" y="7139"/>
                  <a:pt x="10008" y="7206"/>
                  <a:pt x="9974" y="7239"/>
                </a:cubicBezTo>
                <a:cubicBezTo>
                  <a:pt x="9941" y="7339"/>
                  <a:pt x="9908" y="7439"/>
                  <a:pt x="9874" y="7506"/>
                </a:cubicBezTo>
                <a:lnTo>
                  <a:pt x="9841" y="7606"/>
                </a:lnTo>
                <a:cubicBezTo>
                  <a:pt x="9674" y="6906"/>
                  <a:pt x="9341" y="6239"/>
                  <a:pt x="8874" y="5705"/>
                </a:cubicBezTo>
                <a:cubicBezTo>
                  <a:pt x="7740" y="4304"/>
                  <a:pt x="6472" y="3036"/>
                  <a:pt x="5104" y="1902"/>
                </a:cubicBezTo>
                <a:cubicBezTo>
                  <a:pt x="4604" y="1602"/>
                  <a:pt x="4104" y="1335"/>
                  <a:pt x="3537" y="1168"/>
                </a:cubicBezTo>
                <a:cubicBezTo>
                  <a:pt x="3136" y="1001"/>
                  <a:pt x="2669" y="835"/>
                  <a:pt x="2236" y="701"/>
                </a:cubicBezTo>
                <a:lnTo>
                  <a:pt x="1802" y="568"/>
                </a:lnTo>
                <a:cubicBezTo>
                  <a:pt x="1302" y="401"/>
                  <a:pt x="868" y="268"/>
                  <a:pt x="568" y="13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18"/>
          <p:cNvGrpSpPr/>
          <p:nvPr/>
        </p:nvGrpSpPr>
        <p:grpSpPr>
          <a:xfrm flipH="1">
            <a:off x="8185891" y="-112628"/>
            <a:ext cx="488074" cy="1725693"/>
            <a:chOff x="8126765" y="1315400"/>
            <a:chExt cx="594560" cy="2101940"/>
          </a:xfrm>
        </p:grpSpPr>
        <p:cxnSp>
          <p:nvCxnSpPr>
            <p:cNvPr id="243" name="Google Shape;243;p18"/>
            <p:cNvCxnSpPr/>
            <p:nvPr/>
          </p:nvCxnSpPr>
          <p:spPr>
            <a:xfrm>
              <a:off x="8424050" y="1315400"/>
              <a:ext cx="0" cy="1657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4" name="Google Shape;244;p18"/>
            <p:cNvSpPr/>
            <p:nvPr/>
          </p:nvSpPr>
          <p:spPr>
            <a:xfrm>
              <a:off x="8126765" y="2685086"/>
              <a:ext cx="594560" cy="732255"/>
            </a:xfrm>
            <a:custGeom>
              <a:avLst/>
              <a:gdLst/>
              <a:ahLst/>
              <a:cxnLst/>
              <a:rect l="l" t="t" r="r" b="b"/>
              <a:pathLst>
                <a:path w="17138" h="21107" extrusionOk="0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18"/>
          <p:cNvSpPr txBox="1">
            <a:spLocks noGrp="1"/>
          </p:cNvSpPr>
          <p:nvPr>
            <p:ph type="body" idx="2"/>
          </p:nvPr>
        </p:nvSpPr>
        <p:spPr>
          <a:xfrm>
            <a:off x="4572000" y="1640050"/>
            <a:ext cx="37485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9"/>
          <p:cNvGrpSpPr/>
          <p:nvPr/>
        </p:nvGrpSpPr>
        <p:grpSpPr>
          <a:xfrm rot="10226236">
            <a:off x="7301182" y="-491382"/>
            <a:ext cx="2349886" cy="2062766"/>
            <a:chOff x="2793000" y="563350"/>
            <a:chExt cx="1681225" cy="1408525"/>
          </a:xfrm>
        </p:grpSpPr>
        <p:sp>
          <p:nvSpPr>
            <p:cNvPr id="249" name="Google Shape;249;p19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subTitle" idx="1"/>
          </p:nvPr>
        </p:nvSpPr>
        <p:spPr>
          <a:xfrm>
            <a:off x="796950" y="2478875"/>
            <a:ext cx="2237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subTitle" idx="2"/>
          </p:nvPr>
        </p:nvSpPr>
        <p:spPr>
          <a:xfrm>
            <a:off x="796950" y="2774150"/>
            <a:ext cx="2237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3"/>
          </p:nvPr>
        </p:nvSpPr>
        <p:spPr>
          <a:xfrm>
            <a:off x="3453300" y="2478875"/>
            <a:ext cx="2237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4"/>
          </p:nvPr>
        </p:nvSpPr>
        <p:spPr>
          <a:xfrm>
            <a:off x="3453300" y="2774150"/>
            <a:ext cx="2237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subTitle" idx="5"/>
          </p:nvPr>
        </p:nvSpPr>
        <p:spPr>
          <a:xfrm>
            <a:off x="6109650" y="2478875"/>
            <a:ext cx="2237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6"/>
          </p:nvPr>
        </p:nvSpPr>
        <p:spPr>
          <a:xfrm>
            <a:off x="6109650" y="2774150"/>
            <a:ext cx="2237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7"/>
          </p:nvPr>
        </p:nvSpPr>
        <p:spPr>
          <a:xfrm>
            <a:off x="796950" y="3619974"/>
            <a:ext cx="2237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subTitle" idx="8"/>
          </p:nvPr>
        </p:nvSpPr>
        <p:spPr>
          <a:xfrm>
            <a:off x="796950" y="3915249"/>
            <a:ext cx="2237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9"/>
          </p:nvPr>
        </p:nvSpPr>
        <p:spPr>
          <a:xfrm>
            <a:off x="3453300" y="3619974"/>
            <a:ext cx="2237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subTitle" idx="13"/>
          </p:nvPr>
        </p:nvSpPr>
        <p:spPr>
          <a:xfrm>
            <a:off x="3453300" y="3915249"/>
            <a:ext cx="2237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subTitle" idx="14"/>
          </p:nvPr>
        </p:nvSpPr>
        <p:spPr>
          <a:xfrm>
            <a:off x="6109650" y="3619974"/>
            <a:ext cx="2237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subTitle" idx="15"/>
          </p:nvPr>
        </p:nvSpPr>
        <p:spPr>
          <a:xfrm>
            <a:off x="6109650" y="3915249"/>
            <a:ext cx="2237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971750" y="2681875"/>
            <a:ext cx="307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5569350" y="1484882"/>
            <a:ext cx="1857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4971750" y="3479279"/>
            <a:ext cx="3074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6324475" y="296275"/>
            <a:ext cx="767250" cy="557100"/>
          </a:xfrm>
          <a:custGeom>
            <a:avLst/>
            <a:gdLst/>
            <a:ahLst/>
            <a:cxnLst/>
            <a:rect l="l" t="t" r="r" b="b"/>
            <a:pathLst>
              <a:path w="30690" h="22284" extrusionOk="0">
                <a:moveTo>
                  <a:pt x="1" y="1"/>
                </a:moveTo>
                <a:lnTo>
                  <a:pt x="34" y="34"/>
                </a:lnTo>
                <a:cubicBezTo>
                  <a:pt x="268" y="301"/>
                  <a:pt x="534" y="534"/>
                  <a:pt x="868" y="701"/>
                </a:cubicBezTo>
                <a:cubicBezTo>
                  <a:pt x="1268" y="935"/>
                  <a:pt x="2636" y="2903"/>
                  <a:pt x="2636" y="4270"/>
                </a:cubicBezTo>
                <a:cubicBezTo>
                  <a:pt x="2603" y="5638"/>
                  <a:pt x="1335" y="6839"/>
                  <a:pt x="1335" y="6839"/>
                </a:cubicBezTo>
                <a:cubicBezTo>
                  <a:pt x="1335" y="6839"/>
                  <a:pt x="3603" y="8173"/>
                  <a:pt x="3603" y="10108"/>
                </a:cubicBezTo>
                <a:cubicBezTo>
                  <a:pt x="3537" y="11342"/>
                  <a:pt x="3103" y="12510"/>
                  <a:pt x="2336" y="13510"/>
                </a:cubicBezTo>
                <a:cubicBezTo>
                  <a:pt x="2336" y="13510"/>
                  <a:pt x="6272" y="14178"/>
                  <a:pt x="7573" y="16412"/>
                </a:cubicBezTo>
                <a:cubicBezTo>
                  <a:pt x="7673" y="16613"/>
                  <a:pt x="7773" y="16813"/>
                  <a:pt x="7840" y="17013"/>
                </a:cubicBezTo>
                <a:cubicBezTo>
                  <a:pt x="7806" y="17113"/>
                  <a:pt x="7773" y="17213"/>
                  <a:pt x="7740" y="17313"/>
                </a:cubicBezTo>
                <a:cubicBezTo>
                  <a:pt x="7639" y="17647"/>
                  <a:pt x="7639" y="18014"/>
                  <a:pt x="7673" y="18381"/>
                </a:cubicBezTo>
                <a:cubicBezTo>
                  <a:pt x="7339" y="18747"/>
                  <a:pt x="6906" y="18981"/>
                  <a:pt x="6439" y="19081"/>
                </a:cubicBezTo>
                <a:cubicBezTo>
                  <a:pt x="6439" y="19081"/>
                  <a:pt x="8340" y="20716"/>
                  <a:pt x="8006" y="22283"/>
                </a:cubicBezTo>
                <a:lnTo>
                  <a:pt x="8173" y="22050"/>
                </a:lnTo>
                <a:cubicBezTo>
                  <a:pt x="8571" y="21488"/>
                  <a:pt x="9182" y="21173"/>
                  <a:pt x="9823" y="21173"/>
                </a:cubicBezTo>
                <a:cubicBezTo>
                  <a:pt x="10095" y="21173"/>
                  <a:pt x="10373" y="21230"/>
                  <a:pt x="10642" y="21349"/>
                </a:cubicBezTo>
                <a:cubicBezTo>
                  <a:pt x="10775" y="21383"/>
                  <a:pt x="10908" y="21483"/>
                  <a:pt x="11042" y="21550"/>
                </a:cubicBezTo>
                <a:cubicBezTo>
                  <a:pt x="11042" y="21550"/>
                  <a:pt x="10108" y="19315"/>
                  <a:pt x="12710" y="19215"/>
                </a:cubicBezTo>
                <a:cubicBezTo>
                  <a:pt x="12752" y="19213"/>
                  <a:pt x="12795" y="19212"/>
                  <a:pt x="12838" y="19212"/>
                </a:cubicBezTo>
                <a:cubicBezTo>
                  <a:pt x="15398" y="19212"/>
                  <a:pt x="17980" y="22117"/>
                  <a:pt x="17980" y="22117"/>
                </a:cubicBezTo>
                <a:cubicBezTo>
                  <a:pt x="18380" y="20949"/>
                  <a:pt x="19181" y="19948"/>
                  <a:pt x="20215" y="19248"/>
                </a:cubicBezTo>
                <a:cubicBezTo>
                  <a:pt x="20677" y="18959"/>
                  <a:pt x="21200" y="18856"/>
                  <a:pt x="21710" y="18856"/>
                </a:cubicBezTo>
                <a:cubicBezTo>
                  <a:pt x="22969" y="18856"/>
                  <a:pt x="24151" y="19481"/>
                  <a:pt x="24151" y="19481"/>
                </a:cubicBezTo>
                <a:cubicBezTo>
                  <a:pt x="24151" y="19481"/>
                  <a:pt x="24518" y="17780"/>
                  <a:pt x="25652" y="17046"/>
                </a:cubicBezTo>
                <a:cubicBezTo>
                  <a:pt x="26318" y="16628"/>
                  <a:pt x="27384" y="16481"/>
                  <a:pt x="28252" y="16481"/>
                </a:cubicBezTo>
                <a:cubicBezTo>
                  <a:pt x="28907" y="16481"/>
                  <a:pt x="29450" y="16565"/>
                  <a:pt x="29622" y="16679"/>
                </a:cubicBezTo>
                <a:cubicBezTo>
                  <a:pt x="29955" y="16846"/>
                  <a:pt x="30322" y="16946"/>
                  <a:pt x="30689" y="17046"/>
                </a:cubicBezTo>
                <a:cubicBezTo>
                  <a:pt x="30689" y="17046"/>
                  <a:pt x="27420" y="14077"/>
                  <a:pt x="26420" y="13711"/>
                </a:cubicBezTo>
                <a:lnTo>
                  <a:pt x="25953" y="13544"/>
                </a:lnTo>
                <a:lnTo>
                  <a:pt x="25352" y="13344"/>
                </a:lnTo>
                <a:cubicBezTo>
                  <a:pt x="25152" y="13277"/>
                  <a:pt x="24918" y="13210"/>
                  <a:pt x="24685" y="13143"/>
                </a:cubicBezTo>
                <a:lnTo>
                  <a:pt x="24318" y="13043"/>
                </a:lnTo>
                <a:lnTo>
                  <a:pt x="23551" y="12877"/>
                </a:lnTo>
                <a:cubicBezTo>
                  <a:pt x="22784" y="12676"/>
                  <a:pt x="21983" y="12543"/>
                  <a:pt x="21182" y="12476"/>
                </a:cubicBezTo>
                <a:cubicBezTo>
                  <a:pt x="20955" y="12445"/>
                  <a:pt x="20728" y="12430"/>
                  <a:pt x="20503" y="12430"/>
                </a:cubicBezTo>
                <a:cubicBezTo>
                  <a:pt x="20001" y="12430"/>
                  <a:pt x="19508" y="12505"/>
                  <a:pt x="19048" y="12643"/>
                </a:cubicBezTo>
                <a:cubicBezTo>
                  <a:pt x="19048" y="12643"/>
                  <a:pt x="19248" y="12410"/>
                  <a:pt x="19415" y="12209"/>
                </a:cubicBezTo>
                <a:cubicBezTo>
                  <a:pt x="19548" y="11976"/>
                  <a:pt x="20182" y="11809"/>
                  <a:pt x="20182" y="11809"/>
                </a:cubicBezTo>
                <a:lnTo>
                  <a:pt x="20182" y="11809"/>
                </a:lnTo>
                <a:cubicBezTo>
                  <a:pt x="19681" y="11843"/>
                  <a:pt x="19181" y="12009"/>
                  <a:pt x="18747" y="12310"/>
                </a:cubicBezTo>
                <a:cubicBezTo>
                  <a:pt x="18147" y="12777"/>
                  <a:pt x="17280" y="13877"/>
                  <a:pt x="15278" y="15178"/>
                </a:cubicBezTo>
                <a:cubicBezTo>
                  <a:pt x="14778" y="15545"/>
                  <a:pt x="14211" y="15812"/>
                  <a:pt x="13610" y="16046"/>
                </a:cubicBezTo>
                <a:cubicBezTo>
                  <a:pt x="14144" y="15478"/>
                  <a:pt x="14578" y="14811"/>
                  <a:pt x="14911" y="14077"/>
                </a:cubicBezTo>
                <a:cubicBezTo>
                  <a:pt x="15128" y="13613"/>
                  <a:pt x="15201" y="13033"/>
                  <a:pt x="15130" y="13033"/>
                </a:cubicBezTo>
                <a:cubicBezTo>
                  <a:pt x="15125" y="13033"/>
                  <a:pt x="15119" y="13036"/>
                  <a:pt x="15111" y="13043"/>
                </a:cubicBezTo>
                <a:cubicBezTo>
                  <a:pt x="14745" y="13410"/>
                  <a:pt x="14311" y="13711"/>
                  <a:pt x="13844" y="13944"/>
                </a:cubicBezTo>
                <a:cubicBezTo>
                  <a:pt x="13277" y="14178"/>
                  <a:pt x="12643" y="14378"/>
                  <a:pt x="12043" y="14511"/>
                </a:cubicBezTo>
                <a:cubicBezTo>
                  <a:pt x="12043" y="14511"/>
                  <a:pt x="11776" y="13677"/>
                  <a:pt x="11175" y="13444"/>
                </a:cubicBezTo>
                <a:cubicBezTo>
                  <a:pt x="10927" y="13333"/>
                  <a:pt x="10678" y="13268"/>
                  <a:pt x="10410" y="13268"/>
                </a:cubicBezTo>
                <a:cubicBezTo>
                  <a:pt x="10355" y="13268"/>
                  <a:pt x="10299" y="13271"/>
                  <a:pt x="10241" y="13277"/>
                </a:cubicBezTo>
                <a:lnTo>
                  <a:pt x="10208" y="13177"/>
                </a:lnTo>
                <a:cubicBezTo>
                  <a:pt x="10075" y="12610"/>
                  <a:pt x="10075" y="12009"/>
                  <a:pt x="10175" y="11409"/>
                </a:cubicBezTo>
                <a:cubicBezTo>
                  <a:pt x="10375" y="10675"/>
                  <a:pt x="10708" y="10208"/>
                  <a:pt x="10575" y="10175"/>
                </a:cubicBezTo>
                <a:cubicBezTo>
                  <a:pt x="10569" y="10173"/>
                  <a:pt x="10563" y="10173"/>
                  <a:pt x="10557" y="10173"/>
                </a:cubicBezTo>
                <a:cubicBezTo>
                  <a:pt x="10413" y="10173"/>
                  <a:pt x="10092" y="10527"/>
                  <a:pt x="9741" y="10942"/>
                </a:cubicBezTo>
                <a:cubicBezTo>
                  <a:pt x="9874" y="9274"/>
                  <a:pt x="10208" y="8307"/>
                  <a:pt x="10308" y="7673"/>
                </a:cubicBezTo>
                <a:cubicBezTo>
                  <a:pt x="10308" y="7173"/>
                  <a:pt x="10208" y="6672"/>
                  <a:pt x="9974" y="6205"/>
                </a:cubicBezTo>
                <a:lnTo>
                  <a:pt x="9974" y="6205"/>
                </a:lnTo>
                <a:cubicBezTo>
                  <a:pt x="10041" y="6472"/>
                  <a:pt x="10075" y="6772"/>
                  <a:pt x="10041" y="7072"/>
                </a:cubicBezTo>
                <a:cubicBezTo>
                  <a:pt x="10008" y="7139"/>
                  <a:pt x="10008" y="7206"/>
                  <a:pt x="9974" y="7239"/>
                </a:cubicBezTo>
                <a:cubicBezTo>
                  <a:pt x="9941" y="7339"/>
                  <a:pt x="9908" y="7439"/>
                  <a:pt x="9874" y="7506"/>
                </a:cubicBezTo>
                <a:lnTo>
                  <a:pt x="9841" y="7606"/>
                </a:lnTo>
                <a:cubicBezTo>
                  <a:pt x="9674" y="6906"/>
                  <a:pt x="9341" y="6239"/>
                  <a:pt x="8874" y="5705"/>
                </a:cubicBezTo>
                <a:cubicBezTo>
                  <a:pt x="7740" y="4304"/>
                  <a:pt x="6472" y="3036"/>
                  <a:pt x="5104" y="1902"/>
                </a:cubicBezTo>
                <a:cubicBezTo>
                  <a:pt x="4604" y="1602"/>
                  <a:pt x="4104" y="1335"/>
                  <a:pt x="3537" y="1168"/>
                </a:cubicBezTo>
                <a:cubicBezTo>
                  <a:pt x="3136" y="1001"/>
                  <a:pt x="2669" y="835"/>
                  <a:pt x="2236" y="701"/>
                </a:cubicBezTo>
                <a:lnTo>
                  <a:pt x="1802" y="568"/>
                </a:lnTo>
                <a:cubicBezTo>
                  <a:pt x="1302" y="401"/>
                  <a:pt x="868" y="268"/>
                  <a:pt x="568" y="13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 flipH="1">
            <a:off x="8185891" y="-112628"/>
            <a:ext cx="488074" cy="1725693"/>
            <a:chOff x="8126765" y="1315400"/>
            <a:chExt cx="594560" cy="2101940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8424050" y="1315400"/>
              <a:ext cx="0" cy="1657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33;p3"/>
            <p:cNvSpPr/>
            <p:nvPr/>
          </p:nvSpPr>
          <p:spPr>
            <a:xfrm>
              <a:off x="8126765" y="2685086"/>
              <a:ext cx="594560" cy="732255"/>
            </a:xfrm>
            <a:custGeom>
              <a:avLst/>
              <a:gdLst/>
              <a:ahLst/>
              <a:cxnLst/>
              <a:rect l="l" t="t" r="r" b="b"/>
              <a:pathLst>
                <a:path w="17138" h="21107" extrusionOk="0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>
            <a:spLocks noGrp="1"/>
          </p:cNvSpPr>
          <p:nvPr>
            <p:ph type="title" hasCustomPrompt="1"/>
          </p:nvPr>
        </p:nvSpPr>
        <p:spPr>
          <a:xfrm>
            <a:off x="4426585" y="540000"/>
            <a:ext cx="3153300" cy="10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7" name="Google Shape;277;p21"/>
          <p:cNvSpPr txBox="1">
            <a:spLocks noGrp="1"/>
          </p:cNvSpPr>
          <p:nvPr>
            <p:ph type="subTitle" idx="1"/>
          </p:nvPr>
        </p:nvSpPr>
        <p:spPr>
          <a:xfrm>
            <a:off x="4426585" y="1285878"/>
            <a:ext cx="31533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title" idx="2" hasCustomPrompt="1"/>
          </p:nvPr>
        </p:nvSpPr>
        <p:spPr>
          <a:xfrm>
            <a:off x="4426574" y="1962342"/>
            <a:ext cx="3153300" cy="10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79" name="Google Shape;279;p21"/>
          <p:cNvSpPr txBox="1">
            <a:spLocks noGrp="1"/>
          </p:cNvSpPr>
          <p:nvPr>
            <p:ph type="subTitle" idx="3"/>
          </p:nvPr>
        </p:nvSpPr>
        <p:spPr>
          <a:xfrm>
            <a:off x="4426574" y="2708220"/>
            <a:ext cx="31533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 idx="4" hasCustomPrompt="1"/>
          </p:nvPr>
        </p:nvSpPr>
        <p:spPr>
          <a:xfrm>
            <a:off x="4426574" y="3384697"/>
            <a:ext cx="3153300" cy="10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81" name="Google Shape;281;p21"/>
          <p:cNvSpPr txBox="1">
            <a:spLocks noGrp="1"/>
          </p:cNvSpPr>
          <p:nvPr>
            <p:ph type="subTitle" idx="5"/>
          </p:nvPr>
        </p:nvSpPr>
        <p:spPr>
          <a:xfrm>
            <a:off x="4426574" y="4130575"/>
            <a:ext cx="31533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21"/>
          <p:cNvGrpSpPr/>
          <p:nvPr/>
        </p:nvGrpSpPr>
        <p:grpSpPr>
          <a:xfrm rot="4809279">
            <a:off x="7572068" y="1720062"/>
            <a:ext cx="2158197" cy="1808131"/>
            <a:chOff x="2793000" y="563350"/>
            <a:chExt cx="1681225" cy="1408525"/>
          </a:xfrm>
        </p:grpSpPr>
        <p:sp>
          <p:nvSpPr>
            <p:cNvPr id="283" name="Google Shape;283;p21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subTitle" idx="1"/>
          </p:nvPr>
        </p:nvSpPr>
        <p:spPr>
          <a:xfrm>
            <a:off x="3653475" y="2229525"/>
            <a:ext cx="3043500" cy="13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22"/>
          <p:cNvGrpSpPr/>
          <p:nvPr/>
        </p:nvGrpSpPr>
        <p:grpSpPr>
          <a:xfrm rot="10253261">
            <a:off x="6427204" y="3971291"/>
            <a:ext cx="2158189" cy="1808124"/>
            <a:chOff x="2793000" y="563350"/>
            <a:chExt cx="1681225" cy="1408525"/>
          </a:xfrm>
        </p:grpSpPr>
        <p:sp>
          <p:nvSpPr>
            <p:cNvPr id="297" name="Google Shape;297;p22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22"/>
          <p:cNvGrpSpPr/>
          <p:nvPr/>
        </p:nvGrpSpPr>
        <p:grpSpPr>
          <a:xfrm>
            <a:off x="7210037" y="-856387"/>
            <a:ext cx="721424" cy="4703935"/>
            <a:chOff x="130662" y="-99525"/>
            <a:chExt cx="721424" cy="4703935"/>
          </a:xfrm>
        </p:grpSpPr>
        <p:cxnSp>
          <p:nvCxnSpPr>
            <p:cNvPr id="309" name="Google Shape;309;p22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0" name="Google Shape;310;p22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avLst/>
              <a:gdLst/>
              <a:ahLst/>
              <a:cxnLst/>
              <a:rect l="l" t="t" r="r" b="b"/>
              <a:pathLst>
                <a:path w="17138" h="21107" extrusionOk="0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>
            <a:spLocks noGrp="1"/>
          </p:cNvSpPr>
          <p:nvPr>
            <p:ph type="subTitle" idx="1"/>
          </p:nvPr>
        </p:nvSpPr>
        <p:spPr>
          <a:xfrm>
            <a:off x="905100" y="2856000"/>
            <a:ext cx="3438300" cy="14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713225" y="1389300"/>
            <a:ext cx="36303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315" name="Google Shape;315;p23"/>
          <p:cNvGrpSpPr/>
          <p:nvPr/>
        </p:nvGrpSpPr>
        <p:grpSpPr>
          <a:xfrm rot="10226236">
            <a:off x="-655343" y="-491382"/>
            <a:ext cx="2349886" cy="2062766"/>
            <a:chOff x="2793000" y="563350"/>
            <a:chExt cx="1681225" cy="1408525"/>
          </a:xfrm>
        </p:grpSpPr>
        <p:sp>
          <p:nvSpPr>
            <p:cNvPr id="316" name="Google Shape;316;p23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>
            <a:spLocks noGrp="1"/>
          </p:cNvSpPr>
          <p:nvPr>
            <p:ph type="subTitle" idx="1"/>
          </p:nvPr>
        </p:nvSpPr>
        <p:spPr>
          <a:xfrm>
            <a:off x="2591400" y="3235250"/>
            <a:ext cx="39612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4"/>
          <p:cNvSpPr txBox="1">
            <a:spLocks noGrp="1"/>
          </p:cNvSpPr>
          <p:nvPr>
            <p:ph type="title"/>
          </p:nvPr>
        </p:nvSpPr>
        <p:spPr>
          <a:xfrm>
            <a:off x="720000" y="1437625"/>
            <a:ext cx="7704000" cy="20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endParaRPr/>
          </a:p>
        </p:txBody>
      </p:sp>
      <p:grpSp>
        <p:nvGrpSpPr>
          <p:cNvPr id="330" name="Google Shape;330;p24"/>
          <p:cNvGrpSpPr/>
          <p:nvPr/>
        </p:nvGrpSpPr>
        <p:grpSpPr>
          <a:xfrm rot="10253261">
            <a:off x="3359297" y="-606184"/>
            <a:ext cx="2158189" cy="1808124"/>
            <a:chOff x="2793000" y="563350"/>
            <a:chExt cx="1681225" cy="1408525"/>
          </a:xfrm>
        </p:grpSpPr>
        <p:sp>
          <p:nvSpPr>
            <p:cNvPr id="331" name="Google Shape;331;p24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720000" y="878199"/>
            <a:ext cx="38520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5"/>
          <p:cNvSpPr txBox="1"/>
          <p:nvPr/>
        </p:nvSpPr>
        <p:spPr>
          <a:xfrm>
            <a:off x="720000" y="3494080"/>
            <a:ext cx="40599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CREDITS: This presentation template was created by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2"/>
              </a:rPr>
              <a:t>Slidesgo</a:t>
            </a: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, including icons by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3"/>
              </a:rPr>
              <a:t>Flaticon</a:t>
            </a: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, infographics &amp; images by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4"/>
              </a:rPr>
              <a:t>Freepik</a:t>
            </a:r>
            <a:r>
              <a:rPr lang="en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rPr>
              <a:t> and illustrations by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5"/>
              </a:rPr>
              <a:t>Stories</a:t>
            </a:r>
            <a:endParaRPr b="1">
              <a:solidFill>
                <a:schemeClr val="lt1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1"/>
          </p:nvPr>
        </p:nvSpPr>
        <p:spPr>
          <a:xfrm>
            <a:off x="720000" y="1976499"/>
            <a:ext cx="3085500" cy="13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6" name="Google Shape;346;p25"/>
          <p:cNvGrpSpPr/>
          <p:nvPr/>
        </p:nvGrpSpPr>
        <p:grpSpPr>
          <a:xfrm>
            <a:off x="3492901" y="-515136"/>
            <a:ext cx="2158189" cy="1808124"/>
            <a:chOff x="2793000" y="563350"/>
            <a:chExt cx="1681225" cy="1408525"/>
          </a:xfrm>
        </p:grpSpPr>
        <p:sp>
          <p:nvSpPr>
            <p:cNvPr id="347" name="Google Shape;347;p25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>
            <a:spLocks noGrp="1"/>
          </p:cNvSpPr>
          <p:nvPr>
            <p:ph type="title"/>
          </p:nvPr>
        </p:nvSpPr>
        <p:spPr>
          <a:xfrm>
            <a:off x="4087200" y="3846904"/>
            <a:ext cx="2156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subTitle" idx="1"/>
          </p:nvPr>
        </p:nvSpPr>
        <p:spPr>
          <a:xfrm>
            <a:off x="4087050" y="1785100"/>
            <a:ext cx="4337100" cy="1865700"/>
          </a:xfrm>
          <a:prstGeom prst="rect">
            <a:avLst/>
          </a:prstGeom>
          <a:effectLst>
            <a:outerShdw dist="28575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>
            <a:endParaRPr/>
          </a:p>
        </p:txBody>
      </p:sp>
      <p:grpSp>
        <p:nvGrpSpPr>
          <p:cNvPr id="361" name="Google Shape;361;p26"/>
          <p:cNvGrpSpPr/>
          <p:nvPr/>
        </p:nvGrpSpPr>
        <p:grpSpPr>
          <a:xfrm rot="1210468">
            <a:off x="3693617" y="740160"/>
            <a:ext cx="509815" cy="405590"/>
            <a:chOff x="7" y="1055669"/>
            <a:chExt cx="2214420" cy="1761712"/>
          </a:xfrm>
        </p:grpSpPr>
        <p:sp>
          <p:nvSpPr>
            <p:cNvPr id="362" name="Google Shape;362;p26"/>
            <p:cNvSpPr/>
            <p:nvPr/>
          </p:nvSpPr>
          <p:spPr>
            <a:xfrm>
              <a:off x="821785" y="1405120"/>
              <a:ext cx="590630" cy="1072840"/>
            </a:xfrm>
            <a:custGeom>
              <a:avLst/>
              <a:gdLst/>
              <a:ahLst/>
              <a:cxnLst/>
              <a:rect l="l" t="t" r="r" b="b"/>
              <a:pathLst>
                <a:path w="4004" h="7273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7" y="1055669"/>
              <a:ext cx="1146743" cy="1112225"/>
            </a:xfrm>
            <a:custGeom>
              <a:avLst/>
              <a:gdLst/>
              <a:ahLst/>
              <a:cxnLst/>
              <a:rect l="l" t="t" r="r" b="b"/>
              <a:pathLst>
                <a:path w="7774" h="7540" extrusionOk="0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018564" y="1843078"/>
              <a:ext cx="1195864" cy="974304"/>
            </a:xfrm>
            <a:custGeom>
              <a:avLst/>
              <a:gdLst/>
              <a:ahLst/>
              <a:cxnLst/>
              <a:rect l="l" t="t" r="r" b="b"/>
              <a:pathLst>
                <a:path w="8107" h="6605" extrusionOk="0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 rot="-3443138">
            <a:off x="5647438" y="346329"/>
            <a:ext cx="700093" cy="556968"/>
            <a:chOff x="7" y="1055669"/>
            <a:chExt cx="2214420" cy="1761712"/>
          </a:xfrm>
        </p:grpSpPr>
        <p:sp>
          <p:nvSpPr>
            <p:cNvPr id="366" name="Google Shape;366;p26"/>
            <p:cNvSpPr/>
            <p:nvPr/>
          </p:nvSpPr>
          <p:spPr>
            <a:xfrm>
              <a:off x="821785" y="1405120"/>
              <a:ext cx="590630" cy="1072840"/>
            </a:xfrm>
            <a:custGeom>
              <a:avLst/>
              <a:gdLst/>
              <a:ahLst/>
              <a:cxnLst/>
              <a:rect l="l" t="t" r="r" b="b"/>
              <a:pathLst>
                <a:path w="4004" h="7273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7" y="1055669"/>
              <a:ext cx="1146743" cy="1112225"/>
            </a:xfrm>
            <a:custGeom>
              <a:avLst/>
              <a:gdLst/>
              <a:ahLst/>
              <a:cxnLst/>
              <a:rect l="l" t="t" r="r" b="b"/>
              <a:pathLst>
                <a:path w="7774" h="7540" extrusionOk="0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018564" y="1843078"/>
              <a:ext cx="1195864" cy="974304"/>
            </a:xfrm>
            <a:custGeom>
              <a:avLst/>
              <a:gdLst/>
              <a:ahLst/>
              <a:cxnLst/>
              <a:rect l="l" t="t" r="r" b="b"/>
              <a:pathLst>
                <a:path w="8107" h="6605" extrusionOk="0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26"/>
          <p:cNvGrpSpPr/>
          <p:nvPr/>
        </p:nvGrpSpPr>
        <p:grpSpPr>
          <a:xfrm rot="-2213089">
            <a:off x="8168872" y="1182246"/>
            <a:ext cx="510247" cy="405934"/>
            <a:chOff x="7" y="1055669"/>
            <a:chExt cx="2214420" cy="1761712"/>
          </a:xfrm>
        </p:grpSpPr>
        <p:sp>
          <p:nvSpPr>
            <p:cNvPr id="370" name="Google Shape;370;p26"/>
            <p:cNvSpPr/>
            <p:nvPr/>
          </p:nvSpPr>
          <p:spPr>
            <a:xfrm>
              <a:off x="821785" y="1405120"/>
              <a:ext cx="590630" cy="1072840"/>
            </a:xfrm>
            <a:custGeom>
              <a:avLst/>
              <a:gdLst/>
              <a:ahLst/>
              <a:cxnLst/>
              <a:rect l="l" t="t" r="r" b="b"/>
              <a:pathLst>
                <a:path w="4004" h="7273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7" y="1055669"/>
              <a:ext cx="1146743" cy="1112225"/>
            </a:xfrm>
            <a:custGeom>
              <a:avLst/>
              <a:gdLst/>
              <a:ahLst/>
              <a:cxnLst/>
              <a:rect l="l" t="t" r="r" b="b"/>
              <a:pathLst>
                <a:path w="7774" h="7540" extrusionOk="0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1018564" y="1843078"/>
              <a:ext cx="1195864" cy="974304"/>
            </a:xfrm>
            <a:custGeom>
              <a:avLst/>
              <a:gdLst/>
              <a:ahLst/>
              <a:cxnLst/>
              <a:rect l="l" t="t" r="r" b="b"/>
              <a:pathLst>
                <a:path w="8107" h="6605" extrusionOk="0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7"/>
          <p:cNvGrpSpPr/>
          <p:nvPr/>
        </p:nvGrpSpPr>
        <p:grpSpPr>
          <a:xfrm rot="10253261">
            <a:off x="3426673" y="3971291"/>
            <a:ext cx="2158189" cy="1808124"/>
            <a:chOff x="2793000" y="563350"/>
            <a:chExt cx="1681225" cy="1408525"/>
          </a:xfrm>
        </p:grpSpPr>
        <p:sp>
          <p:nvSpPr>
            <p:cNvPr id="375" name="Google Shape;375;p27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27"/>
          <p:cNvGrpSpPr/>
          <p:nvPr/>
        </p:nvGrpSpPr>
        <p:grpSpPr>
          <a:xfrm flipH="1">
            <a:off x="5490640" y="457199"/>
            <a:ext cx="3195022" cy="1158384"/>
            <a:chOff x="609049" y="759549"/>
            <a:chExt cx="3195022" cy="1158384"/>
          </a:xfrm>
        </p:grpSpPr>
        <p:sp>
          <p:nvSpPr>
            <p:cNvPr id="387" name="Google Shape;387;p27"/>
            <p:cNvSpPr/>
            <p:nvPr/>
          </p:nvSpPr>
          <p:spPr>
            <a:xfrm>
              <a:off x="609049" y="1558102"/>
              <a:ext cx="832960" cy="359832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 rot="-1227913">
              <a:off x="1647704" y="869241"/>
              <a:ext cx="680530" cy="293983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 rot="974867">
              <a:off x="2555157" y="1453062"/>
              <a:ext cx="524659" cy="226648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 rot="-1398423">
              <a:off x="3298438" y="895600"/>
              <a:ext cx="484018" cy="209092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7"/>
          <p:cNvGrpSpPr/>
          <p:nvPr/>
        </p:nvGrpSpPr>
        <p:grpSpPr>
          <a:xfrm>
            <a:off x="442018" y="1875489"/>
            <a:ext cx="948475" cy="1380661"/>
            <a:chOff x="594418" y="2561289"/>
            <a:chExt cx="948475" cy="1380661"/>
          </a:xfrm>
        </p:grpSpPr>
        <p:sp>
          <p:nvSpPr>
            <p:cNvPr id="392" name="Google Shape;392;p27"/>
            <p:cNvSpPr/>
            <p:nvPr/>
          </p:nvSpPr>
          <p:spPr>
            <a:xfrm rot="1663393" flipH="1">
              <a:off x="630305" y="3409027"/>
              <a:ext cx="832955" cy="359830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 rot="-570455" flipH="1">
              <a:off x="1044958" y="2599825"/>
              <a:ext cx="483992" cy="209080"/>
            </a:xfrm>
            <a:custGeom>
              <a:avLst/>
              <a:gdLst/>
              <a:ahLst/>
              <a:cxnLst/>
              <a:rect l="l" t="t" r="r" b="b"/>
              <a:pathLst>
                <a:path w="34459" h="14886" extrusionOk="0">
                  <a:moveTo>
                    <a:pt x="3423" y="0"/>
                  </a:moveTo>
                  <a:cubicBezTo>
                    <a:pt x="1616" y="0"/>
                    <a:pt x="1" y="641"/>
                    <a:pt x="1" y="641"/>
                  </a:cubicBezTo>
                  <a:cubicBezTo>
                    <a:pt x="1" y="641"/>
                    <a:pt x="3403" y="4311"/>
                    <a:pt x="2870" y="7146"/>
                  </a:cubicBezTo>
                  <a:cubicBezTo>
                    <a:pt x="5505" y="7480"/>
                    <a:pt x="7506" y="9048"/>
                    <a:pt x="6873" y="11549"/>
                  </a:cubicBezTo>
                  <a:cubicBezTo>
                    <a:pt x="6931" y="11546"/>
                    <a:pt x="6994" y="11545"/>
                    <a:pt x="7059" y="11545"/>
                  </a:cubicBezTo>
                  <a:cubicBezTo>
                    <a:pt x="9062" y="11545"/>
                    <a:pt x="13926" y="12988"/>
                    <a:pt x="14378" y="13117"/>
                  </a:cubicBezTo>
                  <a:cubicBezTo>
                    <a:pt x="14378" y="13317"/>
                    <a:pt x="14378" y="13484"/>
                    <a:pt x="14345" y="13651"/>
                  </a:cubicBezTo>
                  <a:cubicBezTo>
                    <a:pt x="14978" y="13784"/>
                    <a:pt x="15846" y="14885"/>
                    <a:pt x="15846" y="14885"/>
                  </a:cubicBezTo>
                  <a:cubicBezTo>
                    <a:pt x="15846" y="14885"/>
                    <a:pt x="16946" y="14018"/>
                    <a:pt x="17580" y="14018"/>
                  </a:cubicBezTo>
                  <a:cubicBezTo>
                    <a:pt x="17580" y="13851"/>
                    <a:pt x="17647" y="13684"/>
                    <a:pt x="17680" y="13517"/>
                  </a:cubicBezTo>
                  <a:cubicBezTo>
                    <a:pt x="17963" y="13497"/>
                    <a:pt x="20062" y="13342"/>
                    <a:pt x="22064" y="13342"/>
                  </a:cubicBezTo>
                  <a:cubicBezTo>
                    <a:pt x="23364" y="13342"/>
                    <a:pt x="24623" y="13407"/>
                    <a:pt x="25319" y="13617"/>
                  </a:cubicBezTo>
                  <a:cubicBezTo>
                    <a:pt x="25258" y="11278"/>
                    <a:pt x="27162" y="10184"/>
                    <a:pt x="29519" y="10184"/>
                  </a:cubicBezTo>
                  <a:cubicBezTo>
                    <a:pt x="29750" y="10184"/>
                    <a:pt x="29985" y="10194"/>
                    <a:pt x="30223" y="10215"/>
                  </a:cubicBezTo>
                  <a:cubicBezTo>
                    <a:pt x="30323" y="7313"/>
                    <a:pt x="34459" y="4511"/>
                    <a:pt x="34459" y="4511"/>
                  </a:cubicBezTo>
                  <a:cubicBezTo>
                    <a:pt x="34459" y="4511"/>
                    <a:pt x="32424" y="3110"/>
                    <a:pt x="30256" y="2977"/>
                  </a:cubicBezTo>
                  <a:cubicBezTo>
                    <a:pt x="30002" y="2962"/>
                    <a:pt x="29757" y="2955"/>
                    <a:pt x="29520" y="2955"/>
                  </a:cubicBezTo>
                  <a:cubicBezTo>
                    <a:pt x="23327" y="2955"/>
                    <a:pt x="22930" y="7876"/>
                    <a:pt x="18014" y="11249"/>
                  </a:cubicBezTo>
                  <a:cubicBezTo>
                    <a:pt x="18047" y="10849"/>
                    <a:pt x="17947" y="10482"/>
                    <a:pt x="17714" y="10182"/>
                  </a:cubicBezTo>
                  <a:cubicBezTo>
                    <a:pt x="17680" y="9515"/>
                    <a:pt x="17614" y="8881"/>
                    <a:pt x="17480" y="8247"/>
                  </a:cubicBezTo>
                  <a:lnTo>
                    <a:pt x="17013" y="9648"/>
                  </a:lnTo>
                  <a:cubicBezTo>
                    <a:pt x="16846" y="9515"/>
                    <a:pt x="16646" y="9414"/>
                    <a:pt x="16446" y="9348"/>
                  </a:cubicBezTo>
                  <a:cubicBezTo>
                    <a:pt x="16246" y="9381"/>
                    <a:pt x="16046" y="9448"/>
                    <a:pt x="15846" y="9515"/>
                  </a:cubicBezTo>
                  <a:lnTo>
                    <a:pt x="15712" y="8047"/>
                  </a:lnTo>
                  <a:cubicBezTo>
                    <a:pt x="15445" y="8647"/>
                    <a:pt x="15212" y="9248"/>
                    <a:pt x="15045" y="9881"/>
                  </a:cubicBezTo>
                  <a:cubicBezTo>
                    <a:pt x="14745" y="10115"/>
                    <a:pt x="14578" y="10482"/>
                    <a:pt x="14511" y="10849"/>
                  </a:cubicBezTo>
                  <a:cubicBezTo>
                    <a:pt x="10342" y="6312"/>
                    <a:pt x="11242" y="1242"/>
                    <a:pt x="4437" y="74"/>
                  </a:cubicBezTo>
                  <a:cubicBezTo>
                    <a:pt x="4099" y="22"/>
                    <a:pt x="3757" y="0"/>
                    <a:pt x="3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285554"/>
            <a:ext cx="7216200" cy="3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>
                <a:solidFill>
                  <a:srgbClr val="FFFFFF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>
                <a:solidFill>
                  <a:srgbClr val="FFFFFF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>
                <a:solidFill>
                  <a:srgbClr val="FFFFFF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>
                <a:solidFill>
                  <a:srgbClr val="FFFFFF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>
                <a:solidFill>
                  <a:srgbClr val="FFFFFF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6680725" y="345025"/>
            <a:ext cx="767250" cy="557100"/>
          </a:xfrm>
          <a:custGeom>
            <a:avLst/>
            <a:gdLst/>
            <a:ahLst/>
            <a:cxnLst/>
            <a:rect l="l" t="t" r="r" b="b"/>
            <a:pathLst>
              <a:path w="30690" h="22284" extrusionOk="0">
                <a:moveTo>
                  <a:pt x="1" y="1"/>
                </a:moveTo>
                <a:lnTo>
                  <a:pt x="34" y="34"/>
                </a:lnTo>
                <a:cubicBezTo>
                  <a:pt x="268" y="301"/>
                  <a:pt x="534" y="534"/>
                  <a:pt x="868" y="701"/>
                </a:cubicBezTo>
                <a:cubicBezTo>
                  <a:pt x="1268" y="935"/>
                  <a:pt x="2636" y="2903"/>
                  <a:pt x="2636" y="4270"/>
                </a:cubicBezTo>
                <a:cubicBezTo>
                  <a:pt x="2603" y="5638"/>
                  <a:pt x="1335" y="6839"/>
                  <a:pt x="1335" y="6839"/>
                </a:cubicBezTo>
                <a:cubicBezTo>
                  <a:pt x="1335" y="6839"/>
                  <a:pt x="3603" y="8173"/>
                  <a:pt x="3603" y="10108"/>
                </a:cubicBezTo>
                <a:cubicBezTo>
                  <a:pt x="3537" y="11342"/>
                  <a:pt x="3103" y="12510"/>
                  <a:pt x="2336" y="13510"/>
                </a:cubicBezTo>
                <a:cubicBezTo>
                  <a:pt x="2336" y="13510"/>
                  <a:pt x="6272" y="14178"/>
                  <a:pt x="7573" y="16412"/>
                </a:cubicBezTo>
                <a:cubicBezTo>
                  <a:pt x="7673" y="16613"/>
                  <a:pt x="7773" y="16813"/>
                  <a:pt x="7840" y="17013"/>
                </a:cubicBezTo>
                <a:cubicBezTo>
                  <a:pt x="7806" y="17113"/>
                  <a:pt x="7773" y="17213"/>
                  <a:pt x="7740" y="17313"/>
                </a:cubicBezTo>
                <a:cubicBezTo>
                  <a:pt x="7639" y="17647"/>
                  <a:pt x="7639" y="18014"/>
                  <a:pt x="7673" y="18381"/>
                </a:cubicBezTo>
                <a:cubicBezTo>
                  <a:pt x="7339" y="18747"/>
                  <a:pt x="6906" y="18981"/>
                  <a:pt x="6439" y="19081"/>
                </a:cubicBezTo>
                <a:cubicBezTo>
                  <a:pt x="6439" y="19081"/>
                  <a:pt x="8340" y="20716"/>
                  <a:pt x="8006" y="22283"/>
                </a:cubicBezTo>
                <a:lnTo>
                  <a:pt x="8173" y="22050"/>
                </a:lnTo>
                <a:cubicBezTo>
                  <a:pt x="8571" y="21488"/>
                  <a:pt x="9182" y="21173"/>
                  <a:pt x="9823" y="21173"/>
                </a:cubicBezTo>
                <a:cubicBezTo>
                  <a:pt x="10095" y="21173"/>
                  <a:pt x="10373" y="21230"/>
                  <a:pt x="10642" y="21349"/>
                </a:cubicBezTo>
                <a:cubicBezTo>
                  <a:pt x="10775" y="21383"/>
                  <a:pt x="10908" y="21483"/>
                  <a:pt x="11042" y="21550"/>
                </a:cubicBezTo>
                <a:cubicBezTo>
                  <a:pt x="11042" y="21550"/>
                  <a:pt x="10108" y="19315"/>
                  <a:pt x="12710" y="19215"/>
                </a:cubicBezTo>
                <a:cubicBezTo>
                  <a:pt x="12752" y="19213"/>
                  <a:pt x="12795" y="19212"/>
                  <a:pt x="12838" y="19212"/>
                </a:cubicBezTo>
                <a:cubicBezTo>
                  <a:pt x="15398" y="19212"/>
                  <a:pt x="17980" y="22117"/>
                  <a:pt x="17980" y="22117"/>
                </a:cubicBezTo>
                <a:cubicBezTo>
                  <a:pt x="18380" y="20949"/>
                  <a:pt x="19181" y="19948"/>
                  <a:pt x="20215" y="19248"/>
                </a:cubicBezTo>
                <a:cubicBezTo>
                  <a:pt x="20677" y="18959"/>
                  <a:pt x="21200" y="18856"/>
                  <a:pt x="21710" y="18856"/>
                </a:cubicBezTo>
                <a:cubicBezTo>
                  <a:pt x="22969" y="18856"/>
                  <a:pt x="24151" y="19481"/>
                  <a:pt x="24151" y="19481"/>
                </a:cubicBezTo>
                <a:cubicBezTo>
                  <a:pt x="24151" y="19481"/>
                  <a:pt x="24518" y="17780"/>
                  <a:pt x="25652" y="17046"/>
                </a:cubicBezTo>
                <a:cubicBezTo>
                  <a:pt x="26318" y="16628"/>
                  <a:pt x="27384" y="16481"/>
                  <a:pt x="28252" y="16481"/>
                </a:cubicBezTo>
                <a:cubicBezTo>
                  <a:pt x="28907" y="16481"/>
                  <a:pt x="29450" y="16565"/>
                  <a:pt x="29622" y="16679"/>
                </a:cubicBezTo>
                <a:cubicBezTo>
                  <a:pt x="29955" y="16846"/>
                  <a:pt x="30322" y="16946"/>
                  <a:pt x="30689" y="17046"/>
                </a:cubicBezTo>
                <a:cubicBezTo>
                  <a:pt x="30689" y="17046"/>
                  <a:pt x="27420" y="14077"/>
                  <a:pt x="26420" y="13711"/>
                </a:cubicBezTo>
                <a:lnTo>
                  <a:pt x="25953" y="13544"/>
                </a:lnTo>
                <a:lnTo>
                  <a:pt x="25352" y="13344"/>
                </a:lnTo>
                <a:cubicBezTo>
                  <a:pt x="25152" y="13277"/>
                  <a:pt x="24918" y="13210"/>
                  <a:pt x="24685" y="13143"/>
                </a:cubicBezTo>
                <a:lnTo>
                  <a:pt x="24318" y="13043"/>
                </a:lnTo>
                <a:lnTo>
                  <a:pt x="23551" y="12877"/>
                </a:lnTo>
                <a:cubicBezTo>
                  <a:pt x="22784" y="12676"/>
                  <a:pt x="21983" y="12543"/>
                  <a:pt x="21182" y="12476"/>
                </a:cubicBezTo>
                <a:cubicBezTo>
                  <a:pt x="20955" y="12445"/>
                  <a:pt x="20728" y="12430"/>
                  <a:pt x="20503" y="12430"/>
                </a:cubicBezTo>
                <a:cubicBezTo>
                  <a:pt x="20001" y="12430"/>
                  <a:pt x="19508" y="12505"/>
                  <a:pt x="19048" y="12643"/>
                </a:cubicBezTo>
                <a:cubicBezTo>
                  <a:pt x="19048" y="12643"/>
                  <a:pt x="19248" y="12410"/>
                  <a:pt x="19415" y="12209"/>
                </a:cubicBezTo>
                <a:cubicBezTo>
                  <a:pt x="19548" y="11976"/>
                  <a:pt x="20182" y="11809"/>
                  <a:pt x="20182" y="11809"/>
                </a:cubicBezTo>
                <a:lnTo>
                  <a:pt x="20182" y="11809"/>
                </a:lnTo>
                <a:cubicBezTo>
                  <a:pt x="19681" y="11843"/>
                  <a:pt x="19181" y="12009"/>
                  <a:pt x="18747" y="12310"/>
                </a:cubicBezTo>
                <a:cubicBezTo>
                  <a:pt x="18147" y="12777"/>
                  <a:pt x="17280" y="13877"/>
                  <a:pt x="15278" y="15178"/>
                </a:cubicBezTo>
                <a:cubicBezTo>
                  <a:pt x="14778" y="15545"/>
                  <a:pt x="14211" y="15812"/>
                  <a:pt x="13610" y="16046"/>
                </a:cubicBezTo>
                <a:cubicBezTo>
                  <a:pt x="14144" y="15478"/>
                  <a:pt x="14578" y="14811"/>
                  <a:pt x="14911" y="14077"/>
                </a:cubicBezTo>
                <a:cubicBezTo>
                  <a:pt x="15128" y="13613"/>
                  <a:pt x="15201" y="13033"/>
                  <a:pt x="15130" y="13033"/>
                </a:cubicBezTo>
                <a:cubicBezTo>
                  <a:pt x="15125" y="13033"/>
                  <a:pt x="15119" y="13036"/>
                  <a:pt x="15111" y="13043"/>
                </a:cubicBezTo>
                <a:cubicBezTo>
                  <a:pt x="14745" y="13410"/>
                  <a:pt x="14311" y="13711"/>
                  <a:pt x="13844" y="13944"/>
                </a:cubicBezTo>
                <a:cubicBezTo>
                  <a:pt x="13277" y="14178"/>
                  <a:pt x="12643" y="14378"/>
                  <a:pt x="12043" y="14511"/>
                </a:cubicBezTo>
                <a:cubicBezTo>
                  <a:pt x="12043" y="14511"/>
                  <a:pt x="11776" y="13677"/>
                  <a:pt x="11175" y="13444"/>
                </a:cubicBezTo>
                <a:cubicBezTo>
                  <a:pt x="10927" y="13333"/>
                  <a:pt x="10678" y="13268"/>
                  <a:pt x="10410" y="13268"/>
                </a:cubicBezTo>
                <a:cubicBezTo>
                  <a:pt x="10355" y="13268"/>
                  <a:pt x="10299" y="13271"/>
                  <a:pt x="10241" y="13277"/>
                </a:cubicBezTo>
                <a:lnTo>
                  <a:pt x="10208" y="13177"/>
                </a:lnTo>
                <a:cubicBezTo>
                  <a:pt x="10075" y="12610"/>
                  <a:pt x="10075" y="12009"/>
                  <a:pt x="10175" y="11409"/>
                </a:cubicBezTo>
                <a:cubicBezTo>
                  <a:pt x="10375" y="10675"/>
                  <a:pt x="10708" y="10208"/>
                  <a:pt x="10575" y="10175"/>
                </a:cubicBezTo>
                <a:cubicBezTo>
                  <a:pt x="10569" y="10173"/>
                  <a:pt x="10563" y="10173"/>
                  <a:pt x="10557" y="10173"/>
                </a:cubicBezTo>
                <a:cubicBezTo>
                  <a:pt x="10413" y="10173"/>
                  <a:pt x="10092" y="10527"/>
                  <a:pt x="9741" y="10942"/>
                </a:cubicBezTo>
                <a:cubicBezTo>
                  <a:pt x="9874" y="9274"/>
                  <a:pt x="10208" y="8307"/>
                  <a:pt x="10308" y="7673"/>
                </a:cubicBezTo>
                <a:cubicBezTo>
                  <a:pt x="10308" y="7173"/>
                  <a:pt x="10208" y="6672"/>
                  <a:pt x="9974" y="6205"/>
                </a:cubicBezTo>
                <a:lnTo>
                  <a:pt x="9974" y="6205"/>
                </a:lnTo>
                <a:cubicBezTo>
                  <a:pt x="10041" y="6472"/>
                  <a:pt x="10075" y="6772"/>
                  <a:pt x="10041" y="7072"/>
                </a:cubicBezTo>
                <a:cubicBezTo>
                  <a:pt x="10008" y="7139"/>
                  <a:pt x="10008" y="7206"/>
                  <a:pt x="9974" y="7239"/>
                </a:cubicBezTo>
                <a:cubicBezTo>
                  <a:pt x="9941" y="7339"/>
                  <a:pt x="9908" y="7439"/>
                  <a:pt x="9874" y="7506"/>
                </a:cubicBezTo>
                <a:lnTo>
                  <a:pt x="9841" y="7606"/>
                </a:lnTo>
                <a:cubicBezTo>
                  <a:pt x="9674" y="6906"/>
                  <a:pt x="9341" y="6239"/>
                  <a:pt x="8874" y="5705"/>
                </a:cubicBezTo>
                <a:cubicBezTo>
                  <a:pt x="7740" y="4304"/>
                  <a:pt x="6472" y="3036"/>
                  <a:pt x="5104" y="1902"/>
                </a:cubicBezTo>
                <a:cubicBezTo>
                  <a:pt x="4604" y="1602"/>
                  <a:pt x="4104" y="1335"/>
                  <a:pt x="3537" y="1168"/>
                </a:cubicBezTo>
                <a:cubicBezTo>
                  <a:pt x="3136" y="1001"/>
                  <a:pt x="2669" y="835"/>
                  <a:pt x="2236" y="701"/>
                </a:cubicBezTo>
                <a:lnTo>
                  <a:pt x="1802" y="568"/>
                </a:lnTo>
                <a:cubicBezTo>
                  <a:pt x="1302" y="401"/>
                  <a:pt x="868" y="268"/>
                  <a:pt x="568" y="134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 flipH="1">
            <a:off x="8185891" y="-112628"/>
            <a:ext cx="488074" cy="1725693"/>
            <a:chOff x="8126765" y="1315400"/>
            <a:chExt cx="594560" cy="2101940"/>
          </a:xfrm>
        </p:grpSpPr>
        <p:cxnSp>
          <p:nvCxnSpPr>
            <p:cNvPr id="39" name="Google Shape;39;p4"/>
            <p:cNvCxnSpPr/>
            <p:nvPr/>
          </p:nvCxnSpPr>
          <p:spPr>
            <a:xfrm>
              <a:off x="8424050" y="1315400"/>
              <a:ext cx="0" cy="1657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40;p4"/>
            <p:cNvSpPr/>
            <p:nvPr/>
          </p:nvSpPr>
          <p:spPr>
            <a:xfrm>
              <a:off x="8126765" y="2685086"/>
              <a:ext cx="594560" cy="732255"/>
            </a:xfrm>
            <a:custGeom>
              <a:avLst/>
              <a:gdLst/>
              <a:ahLst/>
              <a:cxnLst/>
              <a:rect l="l" t="t" r="r" b="b"/>
              <a:pathLst>
                <a:path w="17138" h="21107" extrusionOk="0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323950" y="2948260"/>
            <a:ext cx="24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323950" y="3343275"/>
            <a:ext cx="24861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5333975" y="2948260"/>
            <a:ext cx="24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333975" y="3343275"/>
            <a:ext cx="24861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3300054" y="2647324"/>
            <a:ext cx="2417306" cy="3438504"/>
            <a:chOff x="3300054" y="2266324"/>
            <a:chExt cx="2417306" cy="3438504"/>
          </a:xfrm>
        </p:grpSpPr>
        <p:grpSp>
          <p:nvGrpSpPr>
            <p:cNvPr id="48" name="Google Shape;48;p5"/>
            <p:cNvGrpSpPr/>
            <p:nvPr/>
          </p:nvGrpSpPr>
          <p:grpSpPr>
            <a:xfrm rot="10253261">
              <a:off x="3429612" y="3737216"/>
              <a:ext cx="2158189" cy="1808124"/>
              <a:chOff x="2793000" y="563350"/>
              <a:chExt cx="1681225" cy="1408525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2925600" y="651750"/>
                <a:ext cx="1325975" cy="1136675"/>
              </a:xfrm>
              <a:custGeom>
                <a:avLst/>
                <a:gdLst/>
                <a:ahLst/>
                <a:cxnLst/>
                <a:rect l="l" t="t" r="r" b="b"/>
                <a:pathLst>
                  <a:path w="53039" h="45467" fill="none" extrusionOk="0">
                    <a:moveTo>
                      <a:pt x="16779" y="0"/>
                    </a:moveTo>
                    <a:cubicBezTo>
                      <a:pt x="16779" y="0"/>
                      <a:pt x="14477" y="5838"/>
                      <a:pt x="10408" y="10141"/>
                    </a:cubicBezTo>
                    <a:cubicBezTo>
                      <a:pt x="6371" y="14477"/>
                      <a:pt x="0" y="17012"/>
                      <a:pt x="0" y="17012"/>
                    </a:cubicBezTo>
                    <a:cubicBezTo>
                      <a:pt x="0" y="17012"/>
                      <a:pt x="6838" y="22083"/>
                      <a:pt x="7105" y="35025"/>
                    </a:cubicBezTo>
                    <a:cubicBezTo>
                      <a:pt x="7105" y="35025"/>
                      <a:pt x="19281" y="34792"/>
                      <a:pt x="22850" y="45466"/>
                    </a:cubicBezTo>
                    <a:cubicBezTo>
                      <a:pt x="22850" y="45466"/>
                      <a:pt x="28687" y="37093"/>
                      <a:pt x="43665" y="36827"/>
                    </a:cubicBezTo>
                    <a:cubicBezTo>
                      <a:pt x="43665" y="36827"/>
                      <a:pt x="42397" y="25919"/>
                      <a:pt x="53038" y="20548"/>
                    </a:cubicBezTo>
                    <a:cubicBezTo>
                      <a:pt x="53038" y="20548"/>
                      <a:pt x="43131" y="15978"/>
                      <a:pt x="42898" y="2035"/>
                    </a:cubicBezTo>
                    <a:cubicBezTo>
                      <a:pt x="42898" y="2035"/>
                      <a:pt x="25385" y="8640"/>
                      <a:pt x="16779" y="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3133250" y="829375"/>
                <a:ext cx="911500" cy="780575"/>
              </a:xfrm>
              <a:custGeom>
                <a:avLst/>
                <a:gdLst/>
                <a:ahLst/>
                <a:cxnLst/>
                <a:rect l="l" t="t" r="r" b="b"/>
                <a:pathLst>
                  <a:path w="36460" h="31223" fill="none" extrusionOk="0">
                    <a:moveTo>
                      <a:pt x="11508" y="0"/>
                    </a:moveTo>
                    <a:cubicBezTo>
                      <a:pt x="11508" y="0"/>
                      <a:pt x="9941" y="4036"/>
                      <a:pt x="7139" y="6972"/>
                    </a:cubicBezTo>
                    <a:cubicBezTo>
                      <a:pt x="4337" y="9941"/>
                      <a:pt x="0" y="11709"/>
                      <a:pt x="0" y="11709"/>
                    </a:cubicBezTo>
                    <a:cubicBezTo>
                      <a:pt x="0" y="11709"/>
                      <a:pt x="4704" y="15178"/>
                      <a:pt x="4870" y="24084"/>
                    </a:cubicBezTo>
                    <a:cubicBezTo>
                      <a:pt x="4870" y="24084"/>
                      <a:pt x="13243" y="23917"/>
                      <a:pt x="15711" y="31223"/>
                    </a:cubicBezTo>
                    <a:cubicBezTo>
                      <a:pt x="15711" y="31223"/>
                      <a:pt x="19714" y="25485"/>
                      <a:pt x="29988" y="25285"/>
                    </a:cubicBezTo>
                    <a:cubicBezTo>
                      <a:pt x="29988" y="25285"/>
                      <a:pt x="29121" y="17780"/>
                      <a:pt x="36460" y="14144"/>
                    </a:cubicBezTo>
                    <a:cubicBezTo>
                      <a:pt x="36460" y="14144"/>
                      <a:pt x="29655" y="11008"/>
                      <a:pt x="29488" y="1401"/>
                    </a:cubicBezTo>
                    <a:cubicBezTo>
                      <a:pt x="29488" y="1401"/>
                      <a:pt x="17446" y="5971"/>
                      <a:pt x="11508" y="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3363400" y="1026175"/>
                <a:ext cx="451175" cy="386975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15479" fill="none" extrusionOk="0">
                    <a:moveTo>
                      <a:pt x="5705" y="1"/>
                    </a:moveTo>
                    <a:cubicBezTo>
                      <a:pt x="5171" y="1268"/>
                      <a:pt x="4437" y="2436"/>
                      <a:pt x="3537" y="3470"/>
                    </a:cubicBezTo>
                    <a:cubicBezTo>
                      <a:pt x="2503" y="4470"/>
                      <a:pt x="1302" y="5238"/>
                      <a:pt x="1" y="5805"/>
                    </a:cubicBezTo>
                    <a:cubicBezTo>
                      <a:pt x="1" y="5805"/>
                      <a:pt x="2336" y="7539"/>
                      <a:pt x="2402" y="11942"/>
                    </a:cubicBezTo>
                    <a:cubicBezTo>
                      <a:pt x="2402" y="11942"/>
                      <a:pt x="6572" y="11842"/>
                      <a:pt x="7773" y="15478"/>
                    </a:cubicBezTo>
                    <a:cubicBezTo>
                      <a:pt x="7773" y="15478"/>
                      <a:pt x="9774" y="12643"/>
                      <a:pt x="14845" y="12576"/>
                    </a:cubicBezTo>
                    <a:cubicBezTo>
                      <a:pt x="14678" y="10241"/>
                      <a:pt x="15945" y="8040"/>
                      <a:pt x="18047" y="7039"/>
                    </a:cubicBezTo>
                    <a:cubicBezTo>
                      <a:pt x="18047" y="7039"/>
                      <a:pt x="14678" y="5471"/>
                      <a:pt x="14611" y="701"/>
                    </a:cubicBezTo>
                    <a:cubicBezTo>
                      <a:pt x="14611" y="701"/>
                      <a:pt x="8640" y="2936"/>
                      <a:pt x="5705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3496000" y="1140425"/>
                <a:ext cx="186000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6339" fill="none" extrusionOk="0">
                    <a:moveTo>
                      <a:pt x="2369" y="1"/>
                    </a:moveTo>
                    <a:cubicBezTo>
                      <a:pt x="2135" y="534"/>
                      <a:pt x="1835" y="1001"/>
                      <a:pt x="1468" y="1435"/>
                    </a:cubicBezTo>
                    <a:cubicBezTo>
                      <a:pt x="1035" y="1835"/>
                      <a:pt x="568" y="2169"/>
                      <a:pt x="1" y="2402"/>
                    </a:cubicBezTo>
                    <a:cubicBezTo>
                      <a:pt x="1" y="2402"/>
                      <a:pt x="968" y="3103"/>
                      <a:pt x="1001" y="4904"/>
                    </a:cubicBezTo>
                    <a:cubicBezTo>
                      <a:pt x="1001" y="4904"/>
                      <a:pt x="2702" y="4871"/>
                      <a:pt x="3203" y="6338"/>
                    </a:cubicBezTo>
                    <a:cubicBezTo>
                      <a:pt x="3203" y="6338"/>
                      <a:pt x="4037" y="5171"/>
                      <a:pt x="6138" y="5138"/>
                    </a:cubicBezTo>
                    <a:cubicBezTo>
                      <a:pt x="6038" y="4204"/>
                      <a:pt x="6572" y="3303"/>
                      <a:pt x="7439" y="2869"/>
                    </a:cubicBezTo>
                    <a:cubicBezTo>
                      <a:pt x="6505" y="2336"/>
                      <a:pt x="5971" y="1335"/>
                      <a:pt x="6005" y="301"/>
                    </a:cubicBezTo>
                    <a:cubicBezTo>
                      <a:pt x="6005" y="301"/>
                      <a:pt x="3570" y="1201"/>
                      <a:pt x="2369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3312525" y="563350"/>
                <a:ext cx="241875" cy="577100"/>
              </a:xfrm>
              <a:custGeom>
                <a:avLst/>
                <a:gdLst/>
                <a:ahLst/>
                <a:cxnLst/>
                <a:rect l="l" t="t" r="r" b="b"/>
                <a:pathLst>
                  <a:path w="9675" h="23084" fill="none" extrusionOk="0">
                    <a:moveTo>
                      <a:pt x="1" y="0"/>
                    </a:moveTo>
                    <a:lnTo>
                      <a:pt x="9675" y="23084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3646100" y="626725"/>
                <a:ext cx="415325" cy="521225"/>
              </a:xfrm>
              <a:custGeom>
                <a:avLst/>
                <a:gdLst/>
                <a:ahLst/>
                <a:cxnLst/>
                <a:rect l="l" t="t" r="r" b="b"/>
                <a:pathLst>
                  <a:path w="16613" h="20849" fill="none" extrusionOk="0">
                    <a:moveTo>
                      <a:pt x="1" y="20849"/>
                    </a:moveTo>
                    <a:lnTo>
                      <a:pt x="16613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3681975" y="1152925"/>
                <a:ext cx="792250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31690" h="2370" fill="none" extrusionOk="0">
                    <a:moveTo>
                      <a:pt x="0" y="2369"/>
                    </a:moveTo>
                    <a:lnTo>
                      <a:pt x="31689" y="1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793000" y="1045350"/>
                <a:ext cx="703025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28121" h="6172" fill="none" extrusionOk="0">
                    <a:moveTo>
                      <a:pt x="28121" y="6172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3008150" y="1263025"/>
                <a:ext cx="512900" cy="32775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3110" fill="none" extrusionOk="0">
                    <a:moveTo>
                      <a:pt x="20515" y="0"/>
                    </a:moveTo>
                    <a:lnTo>
                      <a:pt x="1" y="13109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3471825" y="1298875"/>
                <a:ext cx="104250" cy="67300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26920" fill="none" extrusionOk="0">
                    <a:moveTo>
                      <a:pt x="4170" y="0"/>
                    </a:moveTo>
                    <a:lnTo>
                      <a:pt x="0" y="2692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3648600" y="1268850"/>
                <a:ext cx="527075" cy="436175"/>
              </a:xfrm>
              <a:custGeom>
                <a:avLst/>
                <a:gdLst/>
                <a:ahLst/>
                <a:cxnLst/>
                <a:rect l="l" t="t" r="r" b="b"/>
                <a:pathLst>
                  <a:path w="21083" h="17447" fill="none" extrusionOk="0">
                    <a:moveTo>
                      <a:pt x="1" y="1"/>
                    </a:moveTo>
                    <a:lnTo>
                      <a:pt x="21083" y="17446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5"/>
            <p:cNvGrpSpPr/>
            <p:nvPr/>
          </p:nvGrpSpPr>
          <p:grpSpPr>
            <a:xfrm flipH="1">
              <a:off x="4327966" y="2266324"/>
              <a:ext cx="488074" cy="1660556"/>
              <a:chOff x="8126765" y="486231"/>
              <a:chExt cx="594560" cy="2022601"/>
            </a:xfrm>
          </p:grpSpPr>
          <p:cxnSp>
            <p:nvCxnSpPr>
              <p:cNvPr id="61" name="Google Shape;61;p5"/>
              <p:cNvCxnSpPr/>
              <p:nvPr/>
            </p:nvCxnSpPr>
            <p:spPr>
              <a:xfrm>
                <a:off x="8424050" y="851332"/>
                <a:ext cx="0" cy="1657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5"/>
              <p:cNvSpPr/>
              <p:nvPr/>
            </p:nvSpPr>
            <p:spPr>
              <a:xfrm>
                <a:off x="8126765" y="486231"/>
                <a:ext cx="594560" cy="732255"/>
              </a:xfrm>
              <a:custGeom>
                <a:avLst/>
                <a:gdLst/>
                <a:ahLst/>
                <a:cxnLst/>
                <a:rect l="l" t="t" r="r" b="b"/>
                <a:pathLst>
                  <a:path w="17138" h="21107" extrusionOk="0">
                    <a:moveTo>
                      <a:pt x="9463" y="1"/>
                    </a:moveTo>
                    <a:lnTo>
                      <a:pt x="12423" y="4846"/>
                    </a:lnTo>
                    <a:lnTo>
                      <a:pt x="10211" y="8196"/>
                    </a:lnTo>
                    <a:cubicBezTo>
                      <a:pt x="9723" y="7480"/>
                      <a:pt x="9138" y="6960"/>
                      <a:pt x="8455" y="6960"/>
                    </a:cubicBezTo>
                    <a:cubicBezTo>
                      <a:pt x="7772" y="6960"/>
                      <a:pt x="7122" y="7513"/>
                      <a:pt x="6667" y="8261"/>
                    </a:cubicBezTo>
                    <a:lnTo>
                      <a:pt x="4260" y="5269"/>
                    </a:lnTo>
                    <a:lnTo>
                      <a:pt x="6797" y="196"/>
                    </a:lnTo>
                    <a:lnTo>
                      <a:pt x="3642" y="5139"/>
                    </a:lnTo>
                    <a:cubicBezTo>
                      <a:pt x="3577" y="5237"/>
                      <a:pt x="3577" y="5367"/>
                      <a:pt x="3642" y="5464"/>
                    </a:cubicBezTo>
                    <a:lnTo>
                      <a:pt x="3642" y="5497"/>
                    </a:lnTo>
                    <a:lnTo>
                      <a:pt x="6114" y="9269"/>
                    </a:lnTo>
                    <a:cubicBezTo>
                      <a:pt x="5984" y="9659"/>
                      <a:pt x="5886" y="10017"/>
                      <a:pt x="5821" y="10407"/>
                    </a:cubicBezTo>
                    <a:lnTo>
                      <a:pt x="618" y="8326"/>
                    </a:lnTo>
                    <a:lnTo>
                      <a:pt x="1756" y="2700"/>
                    </a:lnTo>
                    <a:lnTo>
                      <a:pt x="33" y="8424"/>
                    </a:lnTo>
                    <a:cubicBezTo>
                      <a:pt x="0" y="8554"/>
                      <a:pt x="65" y="8651"/>
                      <a:pt x="163" y="8716"/>
                    </a:cubicBezTo>
                    <a:lnTo>
                      <a:pt x="195" y="8716"/>
                    </a:lnTo>
                    <a:lnTo>
                      <a:pt x="5919" y="11610"/>
                    </a:lnTo>
                    <a:cubicBezTo>
                      <a:pt x="6049" y="12066"/>
                      <a:pt x="6309" y="12489"/>
                      <a:pt x="6667" y="12846"/>
                    </a:cubicBezTo>
                    <a:lnTo>
                      <a:pt x="2211" y="15123"/>
                    </a:lnTo>
                    <a:cubicBezTo>
                      <a:pt x="2114" y="15155"/>
                      <a:pt x="2081" y="15253"/>
                      <a:pt x="2114" y="15350"/>
                    </a:cubicBezTo>
                    <a:lnTo>
                      <a:pt x="3415" y="19740"/>
                    </a:lnTo>
                    <a:lnTo>
                      <a:pt x="2537" y="15415"/>
                    </a:lnTo>
                    <a:lnTo>
                      <a:pt x="7415" y="13432"/>
                    </a:lnTo>
                    <a:lnTo>
                      <a:pt x="7415" y="13432"/>
                    </a:lnTo>
                    <a:cubicBezTo>
                      <a:pt x="7349" y="13594"/>
                      <a:pt x="7284" y="13724"/>
                      <a:pt x="7252" y="13887"/>
                    </a:cubicBezTo>
                    <a:cubicBezTo>
                      <a:pt x="7219" y="13887"/>
                      <a:pt x="7187" y="13919"/>
                      <a:pt x="7154" y="13919"/>
                    </a:cubicBezTo>
                    <a:lnTo>
                      <a:pt x="7122" y="13952"/>
                    </a:lnTo>
                    <a:lnTo>
                      <a:pt x="3870" y="16456"/>
                    </a:lnTo>
                    <a:cubicBezTo>
                      <a:pt x="3805" y="16521"/>
                      <a:pt x="3772" y="16586"/>
                      <a:pt x="3772" y="16684"/>
                    </a:cubicBezTo>
                    <a:lnTo>
                      <a:pt x="4748" y="21106"/>
                    </a:lnTo>
                    <a:lnTo>
                      <a:pt x="4260" y="16781"/>
                    </a:lnTo>
                    <a:lnTo>
                      <a:pt x="7512" y="14765"/>
                    </a:lnTo>
                    <a:cubicBezTo>
                      <a:pt x="7740" y="15090"/>
                      <a:pt x="8097" y="15253"/>
                      <a:pt x="8488" y="15253"/>
                    </a:cubicBezTo>
                    <a:cubicBezTo>
                      <a:pt x="8910" y="15253"/>
                      <a:pt x="9301" y="15058"/>
                      <a:pt x="9528" y="14700"/>
                    </a:cubicBezTo>
                    <a:lnTo>
                      <a:pt x="12910" y="16749"/>
                    </a:lnTo>
                    <a:lnTo>
                      <a:pt x="12423" y="21106"/>
                    </a:lnTo>
                    <a:lnTo>
                      <a:pt x="13366" y="16716"/>
                    </a:lnTo>
                    <a:cubicBezTo>
                      <a:pt x="13398" y="16618"/>
                      <a:pt x="13366" y="16553"/>
                      <a:pt x="13301" y="16488"/>
                    </a:cubicBezTo>
                    <a:lnTo>
                      <a:pt x="10049" y="13984"/>
                    </a:lnTo>
                    <a:lnTo>
                      <a:pt x="9984" y="13984"/>
                    </a:lnTo>
                    <a:cubicBezTo>
                      <a:pt x="9936" y="13937"/>
                      <a:pt x="9854" y="13907"/>
                      <a:pt x="9774" y="13907"/>
                    </a:cubicBezTo>
                    <a:cubicBezTo>
                      <a:pt x="9746" y="13907"/>
                      <a:pt x="9717" y="13911"/>
                      <a:pt x="9691" y="13919"/>
                    </a:cubicBezTo>
                    <a:cubicBezTo>
                      <a:pt x="9658" y="13692"/>
                      <a:pt x="9561" y="13497"/>
                      <a:pt x="9431" y="13334"/>
                    </a:cubicBezTo>
                    <a:lnTo>
                      <a:pt x="9463" y="13334"/>
                    </a:lnTo>
                    <a:cubicBezTo>
                      <a:pt x="9496" y="13399"/>
                      <a:pt x="9561" y="13399"/>
                      <a:pt x="9593" y="13432"/>
                    </a:cubicBezTo>
                    <a:lnTo>
                      <a:pt x="14634" y="15480"/>
                    </a:lnTo>
                    <a:lnTo>
                      <a:pt x="13756" y="19805"/>
                    </a:lnTo>
                    <a:lnTo>
                      <a:pt x="15057" y="15350"/>
                    </a:lnTo>
                    <a:cubicBezTo>
                      <a:pt x="15089" y="15253"/>
                      <a:pt x="15057" y="15155"/>
                      <a:pt x="14959" y="15123"/>
                    </a:cubicBezTo>
                    <a:lnTo>
                      <a:pt x="10341" y="12749"/>
                    </a:lnTo>
                    <a:cubicBezTo>
                      <a:pt x="10601" y="12489"/>
                      <a:pt x="10829" y="12163"/>
                      <a:pt x="10959" y="11806"/>
                    </a:cubicBezTo>
                    <a:lnTo>
                      <a:pt x="16975" y="8749"/>
                    </a:lnTo>
                    <a:cubicBezTo>
                      <a:pt x="17105" y="8684"/>
                      <a:pt x="17138" y="8554"/>
                      <a:pt x="17105" y="8424"/>
                    </a:cubicBezTo>
                    <a:lnTo>
                      <a:pt x="15382" y="2700"/>
                    </a:lnTo>
                    <a:lnTo>
                      <a:pt x="16520" y="8326"/>
                    </a:lnTo>
                    <a:lnTo>
                      <a:pt x="11057" y="10505"/>
                    </a:lnTo>
                    <a:cubicBezTo>
                      <a:pt x="11024" y="10115"/>
                      <a:pt x="10927" y="9692"/>
                      <a:pt x="10764" y="9302"/>
                    </a:cubicBezTo>
                    <a:lnTo>
                      <a:pt x="13040" y="4976"/>
                    </a:lnTo>
                    <a:lnTo>
                      <a:pt x="13040" y="4944"/>
                    </a:lnTo>
                    <a:cubicBezTo>
                      <a:pt x="13073" y="4846"/>
                      <a:pt x="13073" y="4749"/>
                      <a:pt x="13008" y="4651"/>
                    </a:cubicBezTo>
                    <a:lnTo>
                      <a:pt x="94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1076700" y="2229475"/>
            <a:ext cx="3043500" cy="13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7"/>
          <p:cNvGrpSpPr/>
          <p:nvPr/>
        </p:nvGrpSpPr>
        <p:grpSpPr>
          <a:xfrm rot="-8622941">
            <a:off x="-213098" y="3763480"/>
            <a:ext cx="2158234" cy="1808162"/>
            <a:chOff x="2793000" y="563350"/>
            <a:chExt cx="1681225" cy="1408525"/>
          </a:xfrm>
        </p:grpSpPr>
        <p:sp>
          <p:nvSpPr>
            <p:cNvPr id="68" name="Google Shape;68;p7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7"/>
          <p:cNvGrpSpPr/>
          <p:nvPr/>
        </p:nvGrpSpPr>
        <p:grpSpPr>
          <a:xfrm rot="1210468">
            <a:off x="7740467" y="3634635"/>
            <a:ext cx="509815" cy="405590"/>
            <a:chOff x="7" y="1055669"/>
            <a:chExt cx="2214420" cy="1761712"/>
          </a:xfrm>
        </p:grpSpPr>
        <p:sp>
          <p:nvSpPr>
            <p:cNvPr id="80" name="Google Shape;80;p7"/>
            <p:cNvSpPr/>
            <p:nvPr/>
          </p:nvSpPr>
          <p:spPr>
            <a:xfrm>
              <a:off x="821785" y="1405120"/>
              <a:ext cx="590630" cy="1072840"/>
            </a:xfrm>
            <a:custGeom>
              <a:avLst/>
              <a:gdLst/>
              <a:ahLst/>
              <a:cxnLst/>
              <a:rect l="l" t="t" r="r" b="b"/>
              <a:pathLst>
                <a:path w="4004" h="7273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7" y="1055669"/>
              <a:ext cx="1146743" cy="1112225"/>
            </a:xfrm>
            <a:custGeom>
              <a:avLst/>
              <a:gdLst/>
              <a:ahLst/>
              <a:cxnLst/>
              <a:rect l="l" t="t" r="r" b="b"/>
              <a:pathLst>
                <a:path w="7774" h="7540" extrusionOk="0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1018564" y="1843078"/>
              <a:ext cx="1195864" cy="974304"/>
            </a:xfrm>
            <a:custGeom>
              <a:avLst/>
              <a:gdLst/>
              <a:ahLst/>
              <a:cxnLst/>
              <a:rect l="l" t="t" r="r" b="b"/>
              <a:pathLst>
                <a:path w="8107" h="6605" extrusionOk="0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7"/>
          <p:cNvGrpSpPr/>
          <p:nvPr/>
        </p:nvGrpSpPr>
        <p:grpSpPr>
          <a:xfrm rot="-3443138">
            <a:off x="6454863" y="706454"/>
            <a:ext cx="700093" cy="556968"/>
            <a:chOff x="7" y="1055669"/>
            <a:chExt cx="2214420" cy="1761712"/>
          </a:xfrm>
        </p:grpSpPr>
        <p:sp>
          <p:nvSpPr>
            <p:cNvPr id="84" name="Google Shape;84;p7"/>
            <p:cNvSpPr/>
            <p:nvPr/>
          </p:nvSpPr>
          <p:spPr>
            <a:xfrm>
              <a:off x="821785" y="1405120"/>
              <a:ext cx="590630" cy="1072840"/>
            </a:xfrm>
            <a:custGeom>
              <a:avLst/>
              <a:gdLst/>
              <a:ahLst/>
              <a:cxnLst/>
              <a:rect l="l" t="t" r="r" b="b"/>
              <a:pathLst>
                <a:path w="4004" h="7273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7" y="1055669"/>
              <a:ext cx="1146743" cy="1112225"/>
            </a:xfrm>
            <a:custGeom>
              <a:avLst/>
              <a:gdLst/>
              <a:ahLst/>
              <a:cxnLst/>
              <a:rect l="l" t="t" r="r" b="b"/>
              <a:pathLst>
                <a:path w="7774" h="7540" extrusionOk="0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018564" y="1843078"/>
              <a:ext cx="1195864" cy="974304"/>
            </a:xfrm>
            <a:custGeom>
              <a:avLst/>
              <a:gdLst/>
              <a:ahLst/>
              <a:cxnLst/>
              <a:rect l="l" t="t" r="r" b="b"/>
              <a:pathLst>
                <a:path w="8107" h="6605" extrusionOk="0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7"/>
          <p:cNvGrpSpPr/>
          <p:nvPr/>
        </p:nvGrpSpPr>
        <p:grpSpPr>
          <a:xfrm rot="-2213089">
            <a:off x="8059222" y="1876096"/>
            <a:ext cx="510247" cy="405934"/>
            <a:chOff x="7" y="1055669"/>
            <a:chExt cx="2214420" cy="1761712"/>
          </a:xfrm>
        </p:grpSpPr>
        <p:sp>
          <p:nvSpPr>
            <p:cNvPr id="88" name="Google Shape;88;p7"/>
            <p:cNvSpPr/>
            <p:nvPr/>
          </p:nvSpPr>
          <p:spPr>
            <a:xfrm>
              <a:off x="821785" y="1405120"/>
              <a:ext cx="590630" cy="1072840"/>
            </a:xfrm>
            <a:custGeom>
              <a:avLst/>
              <a:gdLst/>
              <a:ahLst/>
              <a:cxnLst/>
              <a:rect l="l" t="t" r="r" b="b"/>
              <a:pathLst>
                <a:path w="4004" h="7273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1935" y="968"/>
                    <a:pt x="1201" y="2035"/>
                    <a:pt x="668" y="3236"/>
                  </a:cubicBezTo>
                  <a:cubicBezTo>
                    <a:pt x="167" y="4504"/>
                    <a:pt x="1" y="5905"/>
                    <a:pt x="267" y="7272"/>
                  </a:cubicBezTo>
                  <a:cubicBezTo>
                    <a:pt x="1435" y="6538"/>
                    <a:pt x="2369" y="5504"/>
                    <a:pt x="3003" y="4270"/>
                  </a:cubicBezTo>
                  <a:cubicBezTo>
                    <a:pt x="3503" y="3069"/>
                    <a:pt x="3870" y="1802"/>
                    <a:pt x="4003" y="534"/>
                  </a:cubicBezTo>
                  <a:lnTo>
                    <a:pt x="4003" y="534"/>
                  </a:lnTo>
                  <a:cubicBezTo>
                    <a:pt x="4003" y="534"/>
                    <a:pt x="3181" y="2326"/>
                    <a:pt x="2611" y="2326"/>
                  </a:cubicBezTo>
                  <a:cubicBezTo>
                    <a:pt x="2574" y="2326"/>
                    <a:pt x="2537" y="2318"/>
                    <a:pt x="2502" y="2302"/>
                  </a:cubicBezTo>
                  <a:cubicBezTo>
                    <a:pt x="1935" y="2068"/>
                    <a:pt x="2802" y="1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" y="1055669"/>
              <a:ext cx="1146743" cy="1112225"/>
            </a:xfrm>
            <a:custGeom>
              <a:avLst/>
              <a:gdLst/>
              <a:ahLst/>
              <a:cxnLst/>
              <a:rect l="l" t="t" r="r" b="b"/>
              <a:pathLst>
                <a:path w="7774" h="7540" extrusionOk="0">
                  <a:moveTo>
                    <a:pt x="2903" y="1"/>
                  </a:moveTo>
                  <a:cubicBezTo>
                    <a:pt x="768" y="2369"/>
                    <a:pt x="1" y="5505"/>
                    <a:pt x="735" y="7373"/>
                  </a:cubicBezTo>
                  <a:cubicBezTo>
                    <a:pt x="1119" y="7016"/>
                    <a:pt x="1627" y="6874"/>
                    <a:pt x="2117" y="6874"/>
                  </a:cubicBezTo>
                  <a:cubicBezTo>
                    <a:pt x="2820" y="6874"/>
                    <a:pt x="3487" y="7166"/>
                    <a:pt x="3704" y="7540"/>
                  </a:cubicBezTo>
                  <a:cubicBezTo>
                    <a:pt x="4145" y="7208"/>
                    <a:pt x="4770" y="7111"/>
                    <a:pt x="5350" y="7111"/>
                  </a:cubicBezTo>
                  <a:cubicBezTo>
                    <a:pt x="6172" y="7111"/>
                    <a:pt x="6906" y="7306"/>
                    <a:pt x="6906" y="7306"/>
                  </a:cubicBezTo>
                  <a:lnTo>
                    <a:pt x="7773" y="5338"/>
                  </a:lnTo>
                  <a:cubicBezTo>
                    <a:pt x="6205" y="4671"/>
                    <a:pt x="3970" y="2336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018564" y="1843078"/>
              <a:ext cx="1195864" cy="974304"/>
            </a:xfrm>
            <a:custGeom>
              <a:avLst/>
              <a:gdLst/>
              <a:ahLst/>
              <a:cxnLst/>
              <a:rect l="l" t="t" r="r" b="b"/>
              <a:pathLst>
                <a:path w="8107" h="6605" extrusionOk="0">
                  <a:moveTo>
                    <a:pt x="868" y="0"/>
                  </a:moveTo>
                  <a:lnTo>
                    <a:pt x="1" y="1968"/>
                  </a:lnTo>
                  <a:cubicBezTo>
                    <a:pt x="1" y="1968"/>
                    <a:pt x="1802" y="3169"/>
                    <a:pt x="1936" y="4503"/>
                  </a:cubicBezTo>
                  <a:cubicBezTo>
                    <a:pt x="1991" y="4491"/>
                    <a:pt x="2050" y="4485"/>
                    <a:pt x="2112" y="4485"/>
                  </a:cubicBezTo>
                  <a:cubicBezTo>
                    <a:pt x="2873" y="4485"/>
                    <a:pt x="4070" y="5402"/>
                    <a:pt x="4070" y="6605"/>
                  </a:cubicBezTo>
                  <a:cubicBezTo>
                    <a:pt x="5972" y="5904"/>
                    <a:pt x="7773" y="3236"/>
                    <a:pt x="8107" y="67"/>
                  </a:cubicBezTo>
                  <a:lnTo>
                    <a:pt x="8107" y="67"/>
                  </a:lnTo>
                  <a:cubicBezTo>
                    <a:pt x="6928" y="413"/>
                    <a:pt x="5594" y="573"/>
                    <a:pt x="4352" y="573"/>
                  </a:cubicBezTo>
                  <a:cubicBezTo>
                    <a:pt x="2958" y="573"/>
                    <a:pt x="1680" y="37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subTitle" idx="1"/>
          </p:nvPr>
        </p:nvSpPr>
        <p:spPr>
          <a:xfrm>
            <a:off x="3384675" y="3452700"/>
            <a:ext cx="39612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3384675" y="2100400"/>
            <a:ext cx="5110200" cy="14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body" idx="1"/>
          </p:nvPr>
        </p:nvSpPr>
        <p:spPr>
          <a:xfrm>
            <a:off x="1750200" y="1756900"/>
            <a:ext cx="5643600" cy="24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 rot="10253261">
            <a:off x="7076497" y="-500734"/>
            <a:ext cx="2158189" cy="1808124"/>
            <a:chOff x="2793000" y="563350"/>
            <a:chExt cx="1681225" cy="1408525"/>
          </a:xfrm>
        </p:grpSpPr>
        <p:sp>
          <p:nvSpPr>
            <p:cNvPr id="98" name="Google Shape;98;p9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9"/>
          <p:cNvGrpSpPr/>
          <p:nvPr/>
        </p:nvGrpSpPr>
        <p:grpSpPr>
          <a:xfrm>
            <a:off x="206862" y="-99525"/>
            <a:ext cx="721424" cy="4703935"/>
            <a:chOff x="130662" y="-99525"/>
            <a:chExt cx="721424" cy="4703935"/>
          </a:xfrm>
        </p:grpSpPr>
        <p:cxnSp>
          <p:nvCxnSpPr>
            <p:cNvPr id="110" name="Google Shape;110;p9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" name="Google Shape;111;p9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avLst/>
              <a:gdLst/>
              <a:ahLst/>
              <a:cxnLst/>
              <a:rect l="l" t="t" r="r" b="b"/>
              <a:pathLst>
                <a:path w="17138" h="21107" extrusionOk="0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>
            <a:off x="-423000" y="3947388"/>
            <a:ext cx="6279000" cy="657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 rot="10226236">
            <a:off x="-944911" y="3126892"/>
            <a:ext cx="2349886" cy="2062766"/>
            <a:chOff x="2793000" y="563350"/>
            <a:chExt cx="1681225" cy="1408525"/>
          </a:xfrm>
        </p:grpSpPr>
        <p:sp>
          <p:nvSpPr>
            <p:cNvPr id="116" name="Google Shape;116;p10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720000" y="3978600"/>
            <a:ext cx="48135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45D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19050" dir="432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Jolly Lodger"/>
              <a:buNone/>
              <a:defRPr sz="40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Jolly Lodger"/>
              <a:buNone/>
              <a:defRPr sz="2800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lengo"/>
              <a:buChar char="●"/>
              <a:defRPr sz="1800"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○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■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●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○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■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●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○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Char char="■"/>
              <a:defRPr>
                <a:solidFill>
                  <a:schemeClr val="lt1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8"/>
          <p:cNvSpPr txBox="1">
            <a:spLocks noGrp="1"/>
          </p:cNvSpPr>
          <p:nvPr>
            <p:ph type="ctrTitle"/>
          </p:nvPr>
        </p:nvSpPr>
        <p:spPr>
          <a:xfrm>
            <a:off x="844499" y="2485889"/>
            <a:ext cx="4435800" cy="1936500"/>
          </a:xfrm>
          <a:prstGeom prst="rect">
            <a:avLst/>
          </a:prstGeom>
          <a:effectLst>
            <a:outerShdw dist="28575" dir="414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noSoul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company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403" name="Google Shape;403;p28"/>
          <p:cNvGrpSpPr/>
          <p:nvPr/>
        </p:nvGrpSpPr>
        <p:grpSpPr>
          <a:xfrm rot="10253261">
            <a:off x="7360747" y="3948941"/>
            <a:ext cx="2158189" cy="1808124"/>
            <a:chOff x="2793000" y="563350"/>
            <a:chExt cx="1681225" cy="1408525"/>
          </a:xfrm>
        </p:grpSpPr>
        <p:sp>
          <p:nvSpPr>
            <p:cNvPr id="404" name="Google Shape;404;p28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5" name="Google Shape;4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349" y="304800"/>
            <a:ext cx="3484655" cy="348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>
            <a:spLocks noGrp="1"/>
          </p:cNvSpPr>
          <p:nvPr>
            <p:ph type="title"/>
          </p:nvPr>
        </p:nvSpPr>
        <p:spPr>
          <a:xfrm>
            <a:off x="3995850" y="263575"/>
            <a:ext cx="1152300" cy="10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Site</a:t>
            </a:r>
            <a:endParaRPr sz="6000"/>
          </a:p>
        </p:txBody>
      </p:sp>
      <p:pic>
        <p:nvPicPr>
          <p:cNvPr id="541" name="Google Shape;5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450" y="958475"/>
            <a:ext cx="4231100" cy="42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6"/>
          <p:cNvSpPr txBox="1">
            <a:spLocks noGrp="1"/>
          </p:cNvSpPr>
          <p:nvPr>
            <p:ph type="title"/>
          </p:nvPr>
        </p:nvSpPr>
        <p:spPr>
          <a:xfrm>
            <a:off x="1348950" y="470850"/>
            <a:ext cx="6446100" cy="10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Métricas aplicada aos dados</a:t>
            </a:r>
            <a:endParaRPr sz="6000"/>
          </a:p>
        </p:txBody>
      </p:sp>
      <p:pic>
        <p:nvPicPr>
          <p:cNvPr id="547" name="Google Shape;5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500" y="1358275"/>
            <a:ext cx="4814989" cy="37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>
            <a:spLocks noGrp="1"/>
          </p:cNvSpPr>
          <p:nvPr>
            <p:ph type="title"/>
          </p:nvPr>
        </p:nvSpPr>
        <p:spPr>
          <a:xfrm>
            <a:off x="3745650" y="363400"/>
            <a:ext cx="1652700" cy="10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Github</a:t>
            </a:r>
            <a:endParaRPr sz="6000"/>
          </a:p>
        </p:txBody>
      </p:sp>
      <p:pic>
        <p:nvPicPr>
          <p:cNvPr id="553" name="Google Shape;5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550" y="1458100"/>
            <a:ext cx="4066888" cy="338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8"/>
          <p:cNvSpPr txBox="1">
            <a:spLocks noGrp="1"/>
          </p:cNvSpPr>
          <p:nvPr>
            <p:ph type="title"/>
          </p:nvPr>
        </p:nvSpPr>
        <p:spPr>
          <a:xfrm>
            <a:off x="755375" y="1464525"/>
            <a:ext cx="7704000" cy="29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 pela atenção!</a:t>
            </a:r>
            <a:endParaRPr/>
          </a:p>
        </p:txBody>
      </p:sp>
      <p:sp>
        <p:nvSpPr>
          <p:cNvPr id="559" name="Google Shape;559;p38"/>
          <p:cNvSpPr/>
          <p:nvPr/>
        </p:nvSpPr>
        <p:spPr>
          <a:xfrm rot="-810015">
            <a:off x="448056" y="3526170"/>
            <a:ext cx="976541" cy="548736"/>
          </a:xfrm>
          <a:custGeom>
            <a:avLst/>
            <a:gdLst/>
            <a:ahLst/>
            <a:cxnLst/>
            <a:rect l="l" t="t" r="r" b="b"/>
            <a:pathLst>
              <a:path w="27294" h="15337" extrusionOk="0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8"/>
          <p:cNvSpPr/>
          <p:nvPr/>
        </p:nvSpPr>
        <p:spPr>
          <a:xfrm rot="481423">
            <a:off x="7760927" y="4139570"/>
            <a:ext cx="945922" cy="531531"/>
          </a:xfrm>
          <a:custGeom>
            <a:avLst/>
            <a:gdLst/>
            <a:ahLst/>
            <a:cxnLst/>
            <a:rect l="l" t="t" r="r" b="b"/>
            <a:pathLst>
              <a:path w="27294" h="15337" extrusionOk="0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>
            <a:spLocks noGrp="1"/>
          </p:cNvSpPr>
          <p:nvPr>
            <p:ph type="title"/>
          </p:nvPr>
        </p:nvSpPr>
        <p:spPr>
          <a:xfrm>
            <a:off x="531023" y="14572"/>
            <a:ext cx="3798239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Contextualização</a:t>
            </a:r>
            <a:endParaRPr sz="6000"/>
          </a:p>
        </p:txBody>
      </p:sp>
      <p:sp>
        <p:nvSpPr>
          <p:cNvPr id="4" name="Google Shape;442;p33">
            <a:extLst>
              <a:ext uri="{FF2B5EF4-FFF2-40B4-BE49-F238E27FC236}">
                <a16:creationId xmlns:a16="http://schemas.microsoft.com/office/drawing/2014/main" id="{9401BC0F-CC5B-40FD-AF06-E935D4AA7BEE}"/>
              </a:ext>
            </a:extLst>
          </p:cNvPr>
          <p:cNvSpPr/>
          <p:nvPr/>
        </p:nvSpPr>
        <p:spPr>
          <a:xfrm rot="20790118">
            <a:off x="635315" y="1323935"/>
            <a:ext cx="1716019" cy="964262"/>
          </a:xfrm>
          <a:custGeom>
            <a:avLst/>
            <a:gdLst/>
            <a:ahLst/>
            <a:cxnLst/>
            <a:rect l="l" t="t" r="r" b="b"/>
            <a:pathLst>
              <a:path w="27294" h="15337" extrusionOk="0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43;p33">
            <a:extLst>
              <a:ext uri="{FF2B5EF4-FFF2-40B4-BE49-F238E27FC236}">
                <a16:creationId xmlns:a16="http://schemas.microsoft.com/office/drawing/2014/main" id="{A02F4912-F2F4-4D69-9E98-7324E9C5991E}"/>
              </a:ext>
            </a:extLst>
          </p:cNvPr>
          <p:cNvSpPr/>
          <p:nvPr/>
        </p:nvSpPr>
        <p:spPr>
          <a:xfrm>
            <a:off x="3033498" y="2639422"/>
            <a:ext cx="1716042" cy="964276"/>
          </a:xfrm>
          <a:custGeom>
            <a:avLst/>
            <a:gdLst/>
            <a:ahLst/>
            <a:cxnLst/>
            <a:rect l="l" t="t" r="r" b="b"/>
            <a:pathLst>
              <a:path w="27294" h="15337" extrusionOk="0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44;p33">
            <a:extLst>
              <a:ext uri="{FF2B5EF4-FFF2-40B4-BE49-F238E27FC236}">
                <a16:creationId xmlns:a16="http://schemas.microsoft.com/office/drawing/2014/main" id="{A9086F99-532B-4024-82FF-CAF6F1203C4C}"/>
              </a:ext>
            </a:extLst>
          </p:cNvPr>
          <p:cNvSpPr/>
          <p:nvPr/>
        </p:nvSpPr>
        <p:spPr>
          <a:xfrm rot="481504">
            <a:off x="4930680" y="262488"/>
            <a:ext cx="1716061" cy="964286"/>
          </a:xfrm>
          <a:custGeom>
            <a:avLst/>
            <a:gdLst/>
            <a:ahLst/>
            <a:cxnLst/>
            <a:rect l="l" t="t" r="r" b="b"/>
            <a:pathLst>
              <a:path w="27294" h="15337" extrusionOk="0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5;p33">
            <a:extLst>
              <a:ext uri="{FF2B5EF4-FFF2-40B4-BE49-F238E27FC236}">
                <a16:creationId xmlns:a16="http://schemas.microsoft.com/office/drawing/2014/main" id="{80B409B6-1C7C-4A55-B2F5-78B01DB8D940}"/>
              </a:ext>
            </a:extLst>
          </p:cNvPr>
          <p:cNvSpPr txBox="1">
            <a:spLocks noGrp="1"/>
          </p:cNvSpPr>
          <p:nvPr/>
        </p:nvSpPr>
        <p:spPr>
          <a:xfrm>
            <a:off x="1050390" y="1420313"/>
            <a:ext cx="885900" cy="704700"/>
          </a:xfrm>
          <a:prstGeom prst="rect">
            <a:avLst/>
          </a:prstGeom>
          <a:noFill/>
          <a:ln>
            <a:noFill/>
          </a:ln>
          <a:effectLst>
            <a:outerShdw dist="19050" dir="43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8" name="Google Shape;446;p33">
            <a:extLst>
              <a:ext uri="{FF2B5EF4-FFF2-40B4-BE49-F238E27FC236}">
                <a16:creationId xmlns:a16="http://schemas.microsoft.com/office/drawing/2014/main" id="{B62ACE3D-AD40-4A19-836F-410BEC0DB338}"/>
              </a:ext>
            </a:extLst>
          </p:cNvPr>
          <p:cNvSpPr txBox="1">
            <a:spLocks noGrp="1"/>
          </p:cNvSpPr>
          <p:nvPr/>
        </p:nvSpPr>
        <p:spPr>
          <a:xfrm>
            <a:off x="299076" y="2594671"/>
            <a:ext cx="2486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>
            <a:pPr marL="0" indent="0"/>
            <a:r>
              <a:rPr lang="en"/>
              <a:t>Quando o tema se </a:t>
            </a:r>
            <a:endParaRPr lang="pt-BR"/>
          </a:p>
          <a:p>
            <a:pPr marL="0" indent="0"/>
            <a:r>
              <a:rPr lang="en"/>
              <a:t>Despertou?</a:t>
            </a:r>
          </a:p>
        </p:txBody>
      </p:sp>
      <p:sp>
        <p:nvSpPr>
          <p:cNvPr id="10" name="Google Shape;448;p33">
            <a:extLst>
              <a:ext uri="{FF2B5EF4-FFF2-40B4-BE49-F238E27FC236}">
                <a16:creationId xmlns:a16="http://schemas.microsoft.com/office/drawing/2014/main" id="{1D862EE9-EE97-4F29-80E8-0378D8FDD595}"/>
              </a:ext>
            </a:extLst>
          </p:cNvPr>
          <p:cNvSpPr txBox="1">
            <a:spLocks noGrp="1"/>
          </p:cNvSpPr>
          <p:nvPr/>
        </p:nvSpPr>
        <p:spPr>
          <a:xfrm>
            <a:off x="3448573" y="2735808"/>
            <a:ext cx="885900" cy="704700"/>
          </a:xfrm>
          <a:prstGeom prst="rect">
            <a:avLst/>
          </a:prstGeom>
          <a:noFill/>
          <a:ln>
            <a:noFill/>
          </a:ln>
          <a:effectLst>
            <a:outerShdw dist="19050" dir="43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</a:t>
            </a:r>
            <a:endParaRPr/>
          </a:p>
        </p:txBody>
      </p:sp>
      <p:sp>
        <p:nvSpPr>
          <p:cNvPr id="11" name="Google Shape;449;p33">
            <a:extLst>
              <a:ext uri="{FF2B5EF4-FFF2-40B4-BE49-F238E27FC236}">
                <a16:creationId xmlns:a16="http://schemas.microsoft.com/office/drawing/2014/main" id="{64C9FB0D-67CE-41D3-B8B8-E1D9F3B28178}"/>
              </a:ext>
            </a:extLst>
          </p:cNvPr>
          <p:cNvSpPr txBox="1">
            <a:spLocks noGrp="1"/>
          </p:cNvSpPr>
          <p:nvPr/>
        </p:nvSpPr>
        <p:spPr>
          <a:xfrm>
            <a:off x="2655443" y="3812568"/>
            <a:ext cx="2486100" cy="65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>
            <a:pPr marL="0" indent="0"/>
            <a:r>
              <a:rPr lang="en"/>
              <a:t>Como esta inserido</a:t>
            </a:r>
            <a:endParaRPr lang="pt-BR"/>
          </a:p>
          <a:p>
            <a:pPr marL="0" indent="0"/>
            <a:r>
              <a:rPr lang="en"/>
              <a:t>no seu dia a dia?</a:t>
            </a:r>
          </a:p>
        </p:txBody>
      </p:sp>
      <p:sp>
        <p:nvSpPr>
          <p:cNvPr id="13" name="Google Shape;451;p33">
            <a:extLst>
              <a:ext uri="{FF2B5EF4-FFF2-40B4-BE49-F238E27FC236}">
                <a16:creationId xmlns:a16="http://schemas.microsoft.com/office/drawing/2014/main" id="{66A304D7-5714-40A6-8297-1D6B050CC3E3}"/>
              </a:ext>
            </a:extLst>
          </p:cNvPr>
          <p:cNvSpPr txBox="1">
            <a:spLocks noGrp="1"/>
          </p:cNvSpPr>
          <p:nvPr/>
        </p:nvSpPr>
        <p:spPr>
          <a:xfrm>
            <a:off x="5345741" y="358888"/>
            <a:ext cx="885900" cy="704700"/>
          </a:xfrm>
          <a:prstGeom prst="rect">
            <a:avLst/>
          </a:prstGeom>
          <a:noFill/>
          <a:ln>
            <a:noFill/>
          </a:ln>
          <a:effectLst>
            <a:outerShdw dist="19050" dir="43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</a:t>
            </a:r>
            <a:endParaRPr/>
          </a:p>
        </p:txBody>
      </p:sp>
      <p:sp>
        <p:nvSpPr>
          <p:cNvPr id="14" name="Google Shape;452;p33">
            <a:extLst>
              <a:ext uri="{FF2B5EF4-FFF2-40B4-BE49-F238E27FC236}">
                <a16:creationId xmlns:a16="http://schemas.microsoft.com/office/drawing/2014/main" id="{FBDC2545-9F85-433D-AE5C-BF0ADDA2358D}"/>
              </a:ext>
            </a:extLst>
          </p:cNvPr>
          <p:cNvSpPr txBox="1">
            <a:spLocks noGrp="1"/>
          </p:cNvSpPr>
          <p:nvPr/>
        </p:nvSpPr>
        <p:spPr>
          <a:xfrm>
            <a:off x="4545641" y="1275349"/>
            <a:ext cx="2486100" cy="97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>
            <a:pPr marL="0" indent="0"/>
            <a:r>
              <a:rPr lang="en"/>
              <a:t>Qual foi a maior superação nesse desafio?</a:t>
            </a:r>
            <a:endParaRPr/>
          </a:p>
        </p:txBody>
      </p:sp>
      <p:sp>
        <p:nvSpPr>
          <p:cNvPr id="16" name="Google Shape;454;p33">
            <a:extLst>
              <a:ext uri="{FF2B5EF4-FFF2-40B4-BE49-F238E27FC236}">
                <a16:creationId xmlns:a16="http://schemas.microsoft.com/office/drawing/2014/main" id="{5CB63FAE-C728-42E9-8BEA-CB2B820CB138}"/>
              </a:ext>
            </a:extLst>
          </p:cNvPr>
          <p:cNvSpPr/>
          <p:nvPr/>
        </p:nvSpPr>
        <p:spPr>
          <a:xfrm>
            <a:off x="688820" y="3339261"/>
            <a:ext cx="1595100" cy="18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55;p33">
            <a:extLst>
              <a:ext uri="{FF2B5EF4-FFF2-40B4-BE49-F238E27FC236}">
                <a16:creationId xmlns:a16="http://schemas.microsoft.com/office/drawing/2014/main" id="{FE1D7BFE-734F-4521-BCD2-5A503BBCC40E}"/>
              </a:ext>
            </a:extLst>
          </p:cNvPr>
          <p:cNvSpPr/>
          <p:nvPr/>
        </p:nvSpPr>
        <p:spPr>
          <a:xfrm>
            <a:off x="3073064" y="4696573"/>
            <a:ext cx="1595100" cy="18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6;p33">
            <a:extLst>
              <a:ext uri="{FF2B5EF4-FFF2-40B4-BE49-F238E27FC236}">
                <a16:creationId xmlns:a16="http://schemas.microsoft.com/office/drawing/2014/main" id="{40E4F005-618E-4447-958E-CA6BD6213FC9}"/>
              </a:ext>
            </a:extLst>
          </p:cNvPr>
          <p:cNvSpPr/>
          <p:nvPr/>
        </p:nvSpPr>
        <p:spPr>
          <a:xfrm>
            <a:off x="4970232" y="2319653"/>
            <a:ext cx="1595100" cy="18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43;p33">
            <a:extLst>
              <a:ext uri="{FF2B5EF4-FFF2-40B4-BE49-F238E27FC236}">
                <a16:creationId xmlns:a16="http://schemas.microsoft.com/office/drawing/2014/main" id="{2A565D9D-FD71-4488-98D5-A152D7795592}"/>
              </a:ext>
            </a:extLst>
          </p:cNvPr>
          <p:cNvSpPr/>
          <p:nvPr/>
        </p:nvSpPr>
        <p:spPr>
          <a:xfrm>
            <a:off x="6852156" y="2542008"/>
            <a:ext cx="1716042" cy="964276"/>
          </a:xfrm>
          <a:custGeom>
            <a:avLst/>
            <a:gdLst/>
            <a:ahLst/>
            <a:cxnLst/>
            <a:rect l="l" t="t" r="r" b="b"/>
            <a:pathLst>
              <a:path w="27294" h="15337" extrusionOk="0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48;p33">
            <a:extLst>
              <a:ext uri="{FF2B5EF4-FFF2-40B4-BE49-F238E27FC236}">
                <a16:creationId xmlns:a16="http://schemas.microsoft.com/office/drawing/2014/main" id="{EFDD4D8D-EC9B-4CA9-8776-EB8E270A687F}"/>
              </a:ext>
            </a:extLst>
          </p:cNvPr>
          <p:cNvSpPr txBox="1">
            <a:spLocks noGrp="1"/>
          </p:cNvSpPr>
          <p:nvPr/>
        </p:nvSpPr>
        <p:spPr>
          <a:xfrm>
            <a:off x="7267231" y="2638393"/>
            <a:ext cx="885900" cy="704700"/>
          </a:xfrm>
          <a:prstGeom prst="rect">
            <a:avLst/>
          </a:prstGeom>
          <a:noFill/>
          <a:ln>
            <a:noFill/>
          </a:ln>
          <a:effectLst>
            <a:outerShdw dist="19050" dir="432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Jolly Lodger"/>
              <a:buNone/>
              <a:defRPr sz="4800" b="0" i="0" u="none" strike="noStrike" cap="none">
                <a:solidFill>
                  <a:schemeClr val="accent2"/>
                </a:solidFill>
                <a:latin typeface="Jolly Lodger"/>
                <a:ea typeface="Jolly Lodger"/>
                <a:cs typeface="Jolly Lodger"/>
                <a:sym typeface="Jolly Lodg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</a:p>
        </p:txBody>
      </p:sp>
      <p:sp>
        <p:nvSpPr>
          <p:cNvPr id="21" name="Google Shape;449;p33">
            <a:extLst>
              <a:ext uri="{FF2B5EF4-FFF2-40B4-BE49-F238E27FC236}">
                <a16:creationId xmlns:a16="http://schemas.microsoft.com/office/drawing/2014/main" id="{D94615FD-C040-4524-A13F-FF78C3519B4D}"/>
              </a:ext>
            </a:extLst>
          </p:cNvPr>
          <p:cNvSpPr txBox="1">
            <a:spLocks noGrp="1"/>
          </p:cNvSpPr>
          <p:nvPr/>
        </p:nvSpPr>
        <p:spPr>
          <a:xfrm>
            <a:off x="6474102" y="3715154"/>
            <a:ext cx="2486100" cy="65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lengo"/>
              <a:buNone/>
              <a:defRPr sz="2000" b="1" i="0" u="none" strike="noStrike" cap="none">
                <a:solidFill>
                  <a:schemeClr val="accent2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>
            <a:pPr marL="0" indent="0"/>
            <a:r>
              <a:rPr lang="en"/>
              <a:t>Qual foi a maior dificuldade?</a:t>
            </a:r>
            <a:endParaRPr lang="pt-BR"/>
          </a:p>
        </p:txBody>
      </p:sp>
      <p:sp>
        <p:nvSpPr>
          <p:cNvPr id="22" name="Google Shape;455;p33">
            <a:extLst>
              <a:ext uri="{FF2B5EF4-FFF2-40B4-BE49-F238E27FC236}">
                <a16:creationId xmlns:a16="http://schemas.microsoft.com/office/drawing/2014/main" id="{2B9342BC-AC0B-4AE5-B817-B1E1C8713A00}"/>
              </a:ext>
            </a:extLst>
          </p:cNvPr>
          <p:cNvSpPr/>
          <p:nvPr/>
        </p:nvSpPr>
        <p:spPr>
          <a:xfrm>
            <a:off x="6891722" y="4599158"/>
            <a:ext cx="1595100" cy="18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66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>
            <a:spLocks noGrp="1"/>
          </p:cNvSpPr>
          <p:nvPr>
            <p:ph type="title"/>
          </p:nvPr>
        </p:nvSpPr>
        <p:spPr>
          <a:xfrm>
            <a:off x="1679250" y="348475"/>
            <a:ext cx="57855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Gestão de Projetos Ágeis</a:t>
            </a:r>
            <a:endParaRPr sz="6000"/>
          </a:p>
        </p:txBody>
      </p:sp>
      <p:pic>
        <p:nvPicPr>
          <p:cNvPr id="421" name="Google Shape;4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50" y="2206300"/>
            <a:ext cx="4895099" cy="1503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>
            <a:spLocks noGrp="1"/>
          </p:cNvSpPr>
          <p:nvPr>
            <p:ph type="title"/>
          </p:nvPr>
        </p:nvSpPr>
        <p:spPr>
          <a:xfrm>
            <a:off x="3337950" y="348475"/>
            <a:ext cx="2468100" cy="10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Requisitos</a:t>
            </a:r>
            <a:endParaRPr sz="6000"/>
          </a:p>
        </p:txBody>
      </p:sp>
      <p:pic>
        <p:nvPicPr>
          <p:cNvPr id="427" name="Google Shape;4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325" y="1443175"/>
            <a:ext cx="3395350" cy="33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>
            <a:spLocks noGrp="1"/>
          </p:cNvSpPr>
          <p:nvPr>
            <p:ph type="title"/>
          </p:nvPr>
        </p:nvSpPr>
        <p:spPr>
          <a:xfrm>
            <a:off x="6894143" y="87276"/>
            <a:ext cx="2468100" cy="10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Suporte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9945C7E-F97A-4ED7-ABAD-A405DDE8E2C5}"/>
              </a:ext>
            </a:extLst>
          </p:cNvPr>
          <p:cNvGrpSpPr/>
          <p:nvPr/>
        </p:nvGrpSpPr>
        <p:grpSpPr>
          <a:xfrm>
            <a:off x="279594" y="507096"/>
            <a:ext cx="2486100" cy="1764083"/>
            <a:chOff x="292582" y="1286414"/>
            <a:chExt cx="2486100" cy="1764083"/>
          </a:xfrm>
        </p:grpSpPr>
        <p:pic>
          <p:nvPicPr>
            <p:cNvPr id="2" name="Imagem 2" descr="Uma imagem contendo Mapa&#10;&#10;Descrição gerada automaticamente">
              <a:extLst>
                <a:ext uri="{FF2B5EF4-FFF2-40B4-BE49-F238E27FC236}">
                  <a16:creationId xmlns:a16="http://schemas.microsoft.com/office/drawing/2014/main" id="{14CC0D47-3F61-4EE6-AFD3-F4ECF2811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268" y="1286414"/>
              <a:ext cx="1416889" cy="1416889"/>
            </a:xfrm>
            <a:prstGeom prst="rect">
              <a:avLst/>
            </a:prstGeom>
          </p:spPr>
        </p:pic>
        <p:sp>
          <p:nvSpPr>
            <p:cNvPr id="3" name="Google Shape;446;p33">
              <a:extLst>
                <a:ext uri="{FF2B5EF4-FFF2-40B4-BE49-F238E27FC236}">
                  <a16:creationId xmlns:a16="http://schemas.microsoft.com/office/drawing/2014/main" id="{6BE803E6-7EE3-4B04-80E5-1845070F51AB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292582" y="2503750"/>
              <a:ext cx="2486100" cy="5467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9pPr>
            </a:lstStyle>
            <a:p>
              <a:pPr marL="0" indent="0"/>
              <a:r>
                <a:rPr lang="en" sz="1400">
                  <a:solidFill>
                    <a:schemeClr val="bg1"/>
                  </a:solidFill>
                </a:rPr>
                <a:t>Solicitação dos usuários</a:t>
              </a:r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FAA1BCD-7189-48F3-BA2A-4722DF1F88DF}"/>
              </a:ext>
            </a:extLst>
          </p:cNvPr>
          <p:cNvGrpSpPr/>
          <p:nvPr/>
        </p:nvGrpSpPr>
        <p:grpSpPr>
          <a:xfrm>
            <a:off x="3383877" y="3147089"/>
            <a:ext cx="2486100" cy="1845210"/>
            <a:chOff x="5728326" y="2848350"/>
            <a:chExt cx="2486100" cy="1845210"/>
          </a:xfrm>
        </p:grpSpPr>
        <p:pic>
          <p:nvPicPr>
            <p:cNvPr id="6" name="Imagem 6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A205C4D7-4467-4F75-9A61-7A11DD72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2863" y="2848350"/>
              <a:ext cx="1412024" cy="1412024"/>
            </a:xfrm>
            <a:prstGeom prst="rect">
              <a:avLst/>
            </a:prstGeom>
          </p:spPr>
        </p:pic>
        <p:sp>
          <p:nvSpPr>
            <p:cNvPr id="13" name="Google Shape;446;p33">
              <a:extLst>
                <a:ext uri="{FF2B5EF4-FFF2-40B4-BE49-F238E27FC236}">
                  <a16:creationId xmlns:a16="http://schemas.microsoft.com/office/drawing/2014/main" id="{3D72FB96-482B-43C3-9C07-8784F7A87538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5728326" y="4146813"/>
              <a:ext cx="2486100" cy="5467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lengo"/>
                <a:buNone/>
                <a:defRPr sz="2000" b="1" i="0" u="none" strike="noStrike" cap="none">
                  <a:solidFill>
                    <a:schemeClr val="accent2"/>
                  </a:solidFill>
                  <a:latin typeface="Molengo"/>
                  <a:ea typeface="Molengo"/>
                  <a:cs typeface="Molengo"/>
                  <a:sym typeface="Molengo"/>
                </a:defRPr>
              </a:lvl9pPr>
            </a:lstStyle>
            <a:p>
              <a:pPr marL="0" indent="0"/>
              <a:r>
                <a:rPr lang="en" sz="1400">
                  <a:solidFill>
                    <a:schemeClr val="bg1"/>
                  </a:solidFill>
                </a:rPr>
                <a:t>Banco de dados </a:t>
              </a:r>
              <a:endParaRPr lang="pt-BR">
                <a:solidFill>
                  <a:schemeClr val="bg1"/>
                </a:solidFill>
              </a:endParaRPr>
            </a:p>
            <a:p>
              <a:pPr marL="0" indent="0"/>
              <a:r>
                <a:rPr lang="en" sz="1400">
                  <a:solidFill>
                    <a:schemeClr val="bg1"/>
                  </a:solidFill>
                </a:rPr>
                <a:t>(Nome, e-mail, assunto)</a:t>
              </a:r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36D2ACE-C1F6-44BE-B58A-22E5BC8CC1D7}"/>
              </a:ext>
            </a:extLst>
          </p:cNvPr>
          <p:cNvGrpSpPr/>
          <p:nvPr/>
        </p:nvGrpSpPr>
        <p:grpSpPr>
          <a:xfrm>
            <a:off x="545860" y="2672890"/>
            <a:ext cx="1687299" cy="1747909"/>
            <a:chOff x="2046048" y="2913179"/>
            <a:chExt cx="1687299" cy="1747909"/>
          </a:xfrm>
        </p:grpSpPr>
        <p:pic>
          <p:nvPicPr>
            <p:cNvPr id="8" name="Imagem 8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A79F49C6-BD95-4ED2-B573-F50387E5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7809" y="2913179"/>
              <a:ext cx="1416889" cy="1416889"/>
            </a:xfrm>
            <a:prstGeom prst="rect">
              <a:avLst/>
            </a:prstGeom>
          </p:spPr>
        </p:pic>
        <p:sp>
          <p:nvSpPr>
            <p:cNvPr id="16" name="Google Shape;446;p33">
              <a:extLst>
                <a:ext uri="{FF2B5EF4-FFF2-40B4-BE49-F238E27FC236}">
                  <a16:creationId xmlns:a16="http://schemas.microsoft.com/office/drawing/2014/main" id="{DA258DA0-BA67-4A74-9748-BE087D3FA789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2046048" y="4114341"/>
              <a:ext cx="1687299" cy="5467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b="1">
                  <a:solidFill>
                    <a:schemeClr val="bg1"/>
                  </a:solidFill>
                  <a:latin typeface="Molengo"/>
                </a:rPr>
                <a:t>Suportes 1, 2 ou 3</a:t>
              </a:r>
              <a:endParaRPr lang="pt-BR">
                <a:solidFill>
                  <a:schemeClr val="bg1"/>
                </a:solidFill>
                <a:latin typeface="Molengo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9DFC0D9-F9ED-4E63-9EBE-4B9E65763033}"/>
              </a:ext>
            </a:extLst>
          </p:cNvPr>
          <p:cNvGrpSpPr/>
          <p:nvPr/>
        </p:nvGrpSpPr>
        <p:grpSpPr>
          <a:xfrm>
            <a:off x="6897302" y="1436983"/>
            <a:ext cx="2063969" cy="1788861"/>
            <a:chOff x="6338791" y="1242153"/>
            <a:chExt cx="2063969" cy="1788861"/>
          </a:xfrm>
        </p:grpSpPr>
        <p:pic>
          <p:nvPicPr>
            <p:cNvPr id="4" name="Imagem 5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8EEF1C9E-3B24-49D6-B66B-F1C1C1824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3958" y="1242153"/>
              <a:ext cx="1704743" cy="1704743"/>
            </a:xfrm>
            <a:prstGeom prst="rect">
              <a:avLst/>
            </a:prstGeom>
          </p:spPr>
        </p:pic>
        <p:sp>
          <p:nvSpPr>
            <p:cNvPr id="19" name="Google Shape;446;p33">
              <a:extLst>
                <a:ext uri="{FF2B5EF4-FFF2-40B4-BE49-F238E27FC236}">
                  <a16:creationId xmlns:a16="http://schemas.microsoft.com/office/drawing/2014/main" id="{AD88B38D-C9BB-4302-8361-0E394CFC59C4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6338791" y="2484267"/>
              <a:ext cx="2063969" cy="5467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b="1">
                  <a:solidFill>
                    <a:schemeClr val="bg1"/>
                  </a:solidFill>
                  <a:latin typeface="Molengo"/>
                </a:rPr>
                <a:t>Central de atendimento</a:t>
              </a:r>
              <a:endParaRPr lang="pt-BR">
                <a:solidFill>
                  <a:schemeClr val="bg1"/>
                </a:solidFill>
              </a:endParaRPr>
            </a:p>
            <a:p>
              <a:pPr algn="ctr"/>
              <a:r>
                <a:rPr lang="en" b="1">
                  <a:solidFill>
                    <a:schemeClr val="bg1"/>
                  </a:solidFill>
                  <a:latin typeface="Molengo"/>
                </a:rPr>
                <a:t>(E-mails e mensagens)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4986BC8-5309-473B-A0EA-DCAD19178CC5}"/>
              </a:ext>
            </a:extLst>
          </p:cNvPr>
          <p:cNvGrpSpPr/>
          <p:nvPr/>
        </p:nvGrpSpPr>
        <p:grpSpPr>
          <a:xfrm>
            <a:off x="3682616" y="182125"/>
            <a:ext cx="2063969" cy="1907211"/>
            <a:chOff x="3539740" y="286035"/>
            <a:chExt cx="2063969" cy="1907211"/>
          </a:xfrm>
        </p:grpSpPr>
        <p:pic>
          <p:nvPicPr>
            <p:cNvPr id="7" name="Imagem 7">
              <a:extLst>
                <a:ext uri="{FF2B5EF4-FFF2-40B4-BE49-F238E27FC236}">
                  <a16:creationId xmlns:a16="http://schemas.microsoft.com/office/drawing/2014/main" id="{634C0729-475A-476B-AA48-41FF52780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21213" y="286035"/>
              <a:ext cx="1704743" cy="1704743"/>
            </a:xfrm>
            <a:prstGeom prst="rect">
              <a:avLst/>
            </a:prstGeom>
          </p:spPr>
        </p:pic>
        <p:sp>
          <p:nvSpPr>
            <p:cNvPr id="20" name="Google Shape;446;p33">
              <a:extLst>
                <a:ext uri="{FF2B5EF4-FFF2-40B4-BE49-F238E27FC236}">
                  <a16:creationId xmlns:a16="http://schemas.microsoft.com/office/drawing/2014/main" id="{8424B112-7AF7-4828-9EC9-2F773EEDF541}"/>
                </a:ext>
              </a:extLst>
            </p:cNvPr>
            <p:cNvSpPr txBox="1">
              <a:spLocks noGrp="1"/>
            </p:cNvSpPr>
            <p:nvPr/>
          </p:nvSpPr>
          <p:spPr>
            <a:xfrm>
              <a:off x="3539740" y="1646499"/>
              <a:ext cx="2063969" cy="5467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b="1">
                  <a:solidFill>
                    <a:schemeClr val="bg1"/>
                  </a:solidFill>
                  <a:latin typeface="Molengo"/>
                </a:rPr>
                <a:t>Reclamações e requisições monitorados</a:t>
              </a:r>
            </a:p>
          </p:txBody>
        </p:sp>
      </p:grpSp>
      <p:grpSp>
        <p:nvGrpSpPr>
          <p:cNvPr id="28" name="Google Shape;434;p31">
            <a:extLst>
              <a:ext uri="{FF2B5EF4-FFF2-40B4-BE49-F238E27FC236}">
                <a16:creationId xmlns:a16="http://schemas.microsoft.com/office/drawing/2014/main" id="{53F5F5B2-9139-4A21-AB46-CA5DB7F2F920}"/>
              </a:ext>
            </a:extLst>
          </p:cNvPr>
          <p:cNvGrpSpPr/>
          <p:nvPr/>
        </p:nvGrpSpPr>
        <p:grpSpPr>
          <a:xfrm>
            <a:off x="2635360" y="1050525"/>
            <a:ext cx="1047100" cy="410500"/>
            <a:chOff x="3544550" y="912675"/>
            <a:chExt cx="1047100" cy="410500"/>
          </a:xfrm>
        </p:grpSpPr>
        <p:sp>
          <p:nvSpPr>
            <p:cNvPr id="32" name="Google Shape;435;p31">
              <a:extLst>
                <a:ext uri="{FF2B5EF4-FFF2-40B4-BE49-F238E27FC236}">
                  <a16:creationId xmlns:a16="http://schemas.microsoft.com/office/drawing/2014/main" id="{A2C7F155-6E41-4A74-86BD-B5BB2D7B5730}"/>
                </a:ext>
              </a:extLst>
            </p:cNvPr>
            <p:cNvSpPr/>
            <p:nvPr/>
          </p:nvSpPr>
          <p:spPr>
            <a:xfrm>
              <a:off x="3544550" y="9126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6;p31">
              <a:extLst>
                <a:ext uri="{FF2B5EF4-FFF2-40B4-BE49-F238E27FC236}">
                  <a16:creationId xmlns:a16="http://schemas.microsoft.com/office/drawing/2014/main" id="{0D954FAB-5D7F-41C2-A162-E589E671512F}"/>
                </a:ext>
              </a:extLst>
            </p:cNvPr>
            <p:cNvSpPr/>
            <p:nvPr/>
          </p:nvSpPr>
          <p:spPr>
            <a:xfrm>
              <a:off x="3572850" y="9409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34;p31">
            <a:extLst>
              <a:ext uri="{FF2B5EF4-FFF2-40B4-BE49-F238E27FC236}">
                <a16:creationId xmlns:a16="http://schemas.microsoft.com/office/drawing/2014/main" id="{F24B1244-C6BC-4891-B489-93EB8A907925}"/>
              </a:ext>
            </a:extLst>
          </p:cNvPr>
          <p:cNvGrpSpPr/>
          <p:nvPr/>
        </p:nvGrpSpPr>
        <p:grpSpPr>
          <a:xfrm rot="2220000">
            <a:off x="5765621" y="1660990"/>
            <a:ext cx="1047100" cy="410500"/>
            <a:chOff x="3544550" y="912675"/>
            <a:chExt cx="1047100" cy="410500"/>
          </a:xfrm>
        </p:grpSpPr>
        <p:sp>
          <p:nvSpPr>
            <p:cNvPr id="36" name="Google Shape;435;p31">
              <a:extLst>
                <a:ext uri="{FF2B5EF4-FFF2-40B4-BE49-F238E27FC236}">
                  <a16:creationId xmlns:a16="http://schemas.microsoft.com/office/drawing/2014/main" id="{8E70F8E0-FBC8-4ACA-AC8B-0BCC1F44D8D3}"/>
                </a:ext>
              </a:extLst>
            </p:cNvPr>
            <p:cNvSpPr/>
            <p:nvPr/>
          </p:nvSpPr>
          <p:spPr>
            <a:xfrm>
              <a:off x="3544550" y="9126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6;p31">
              <a:extLst>
                <a:ext uri="{FF2B5EF4-FFF2-40B4-BE49-F238E27FC236}">
                  <a16:creationId xmlns:a16="http://schemas.microsoft.com/office/drawing/2014/main" id="{3816755C-B2EE-4AA8-9115-5AC8F37F8CBF}"/>
                </a:ext>
              </a:extLst>
            </p:cNvPr>
            <p:cNvSpPr/>
            <p:nvPr/>
          </p:nvSpPr>
          <p:spPr>
            <a:xfrm>
              <a:off x="3572850" y="9409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434;p31">
            <a:extLst>
              <a:ext uri="{FF2B5EF4-FFF2-40B4-BE49-F238E27FC236}">
                <a16:creationId xmlns:a16="http://schemas.microsoft.com/office/drawing/2014/main" id="{FA2206C0-CC27-4FA6-84E4-4BA0781AD7D6}"/>
              </a:ext>
            </a:extLst>
          </p:cNvPr>
          <p:cNvGrpSpPr/>
          <p:nvPr/>
        </p:nvGrpSpPr>
        <p:grpSpPr>
          <a:xfrm rot="8940000">
            <a:off x="5785104" y="3128706"/>
            <a:ext cx="1047100" cy="410500"/>
            <a:chOff x="3544550" y="912675"/>
            <a:chExt cx="1047100" cy="410500"/>
          </a:xfrm>
        </p:grpSpPr>
        <p:sp>
          <p:nvSpPr>
            <p:cNvPr id="40" name="Google Shape;435;p31">
              <a:extLst>
                <a:ext uri="{FF2B5EF4-FFF2-40B4-BE49-F238E27FC236}">
                  <a16:creationId xmlns:a16="http://schemas.microsoft.com/office/drawing/2014/main" id="{CBC32928-8D90-4DC3-87FD-4583C0ECF9B2}"/>
                </a:ext>
              </a:extLst>
            </p:cNvPr>
            <p:cNvSpPr/>
            <p:nvPr/>
          </p:nvSpPr>
          <p:spPr>
            <a:xfrm>
              <a:off x="3544550" y="9126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36;p31">
              <a:extLst>
                <a:ext uri="{FF2B5EF4-FFF2-40B4-BE49-F238E27FC236}">
                  <a16:creationId xmlns:a16="http://schemas.microsoft.com/office/drawing/2014/main" id="{31C4B847-C7BC-49C8-A4AC-26976F2825ED}"/>
                </a:ext>
              </a:extLst>
            </p:cNvPr>
            <p:cNvSpPr/>
            <p:nvPr/>
          </p:nvSpPr>
          <p:spPr>
            <a:xfrm>
              <a:off x="3572850" y="9409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34;p31">
            <a:extLst>
              <a:ext uri="{FF2B5EF4-FFF2-40B4-BE49-F238E27FC236}">
                <a16:creationId xmlns:a16="http://schemas.microsoft.com/office/drawing/2014/main" id="{5F340721-543D-45B7-A28E-BA295B39BC1E}"/>
              </a:ext>
            </a:extLst>
          </p:cNvPr>
          <p:cNvGrpSpPr/>
          <p:nvPr/>
        </p:nvGrpSpPr>
        <p:grpSpPr>
          <a:xfrm rot="11520000">
            <a:off x="2550934" y="3628768"/>
            <a:ext cx="1047100" cy="410500"/>
            <a:chOff x="3544550" y="912675"/>
            <a:chExt cx="1047100" cy="410500"/>
          </a:xfrm>
        </p:grpSpPr>
        <p:sp>
          <p:nvSpPr>
            <p:cNvPr id="43" name="Google Shape;435;p31">
              <a:extLst>
                <a:ext uri="{FF2B5EF4-FFF2-40B4-BE49-F238E27FC236}">
                  <a16:creationId xmlns:a16="http://schemas.microsoft.com/office/drawing/2014/main" id="{5D676B2F-F351-4F4A-8AD9-384B89C5B15D}"/>
                </a:ext>
              </a:extLst>
            </p:cNvPr>
            <p:cNvSpPr/>
            <p:nvPr/>
          </p:nvSpPr>
          <p:spPr>
            <a:xfrm>
              <a:off x="3544550" y="9126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6;p31">
              <a:extLst>
                <a:ext uri="{FF2B5EF4-FFF2-40B4-BE49-F238E27FC236}">
                  <a16:creationId xmlns:a16="http://schemas.microsoft.com/office/drawing/2014/main" id="{BAFAB182-0E0A-423F-809B-F11F8428CC81}"/>
                </a:ext>
              </a:extLst>
            </p:cNvPr>
            <p:cNvSpPr/>
            <p:nvPr/>
          </p:nvSpPr>
          <p:spPr>
            <a:xfrm>
              <a:off x="3572850" y="9409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837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/>
          <p:nvPr/>
        </p:nvSpPr>
        <p:spPr>
          <a:xfrm>
            <a:off x="382875" y="205175"/>
            <a:ext cx="3586800" cy="21012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Desenvolvimento</a:t>
            </a:r>
            <a:endParaRPr sz="1800">
              <a:solidFill>
                <a:schemeClr val="accen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accent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Tela de cadastro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Tela de login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Dashboard de compras do usuário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Desenvolver dashboard de forma integral, específica e didática.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Nunito SemiBold"/>
              <a:buChar char="-"/>
            </a:pPr>
            <a:r>
              <a:rPr lang="en" sz="125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Desenvolver página com informações gerais das compras do usuário</a:t>
            </a:r>
            <a:endParaRPr sz="125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5400475" y="438575"/>
            <a:ext cx="3006900" cy="1634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Banco de dados</a:t>
            </a:r>
            <a:endParaRPr sz="1800">
              <a:solidFill>
                <a:schemeClr val="accen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Armazenar/fornecer dados do sistema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Consultar e filtrar dados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434" name="Google Shape;434;p31"/>
          <p:cNvGrpSpPr/>
          <p:nvPr/>
        </p:nvGrpSpPr>
        <p:grpSpPr>
          <a:xfrm>
            <a:off x="4161525" y="1050525"/>
            <a:ext cx="1047100" cy="410500"/>
            <a:chOff x="3544550" y="912675"/>
            <a:chExt cx="1047100" cy="410500"/>
          </a:xfrm>
        </p:grpSpPr>
        <p:sp>
          <p:nvSpPr>
            <p:cNvPr id="435" name="Google Shape;435;p31"/>
            <p:cNvSpPr/>
            <p:nvPr/>
          </p:nvSpPr>
          <p:spPr>
            <a:xfrm>
              <a:off x="3544550" y="9126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572850" y="9409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31"/>
          <p:cNvSpPr txBox="1"/>
          <p:nvPr/>
        </p:nvSpPr>
        <p:spPr>
          <a:xfrm>
            <a:off x="382875" y="3194625"/>
            <a:ext cx="8024400" cy="16344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Sistema</a:t>
            </a:r>
            <a:endParaRPr sz="1800">
              <a:solidFill>
                <a:schemeClr val="accen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Conectar o banco de dados ao servidor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 sistema deve ser ligado ao servidor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Mostrar informações sobre compras realizadas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Armazenar dados para classificação de produtos mais vendidos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SemiBold"/>
              <a:buChar char="-"/>
            </a:pPr>
            <a:r>
              <a:rPr lang="en" sz="1200">
                <a:solidFill>
                  <a:schemeClr val="accent4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 usuário deverá logar com e-mail e senha cadastrado para ter acesso ao sistema.</a:t>
            </a:r>
            <a:endParaRPr sz="1200">
              <a:solidFill>
                <a:schemeClr val="accent4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438" name="Google Shape;438;p31"/>
          <p:cNvGrpSpPr/>
          <p:nvPr/>
        </p:nvGrpSpPr>
        <p:grpSpPr>
          <a:xfrm rot="-2147565" flipH="1">
            <a:off x="5101661" y="2428542"/>
            <a:ext cx="1047180" cy="410531"/>
            <a:chOff x="3544550" y="912675"/>
            <a:chExt cx="1047100" cy="410500"/>
          </a:xfrm>
        </p:grpSpPr>
        <p:sp>
          <p:nvSpPr>
            <p:cNvPr id="439" name="Google Shape;439;p31"/>
            <p:cNvSpPr/>
            <p:nvPr/>
          </p:nvSpPr>
          <p:spPr>
            <a:xfrm>
              <a:off x="3544550" y="9126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3572850" y="940975"/>
              <a:ext cx="1018800" cy="382200"/>
            </a:xfrm>
            <a:prstGeom prst="rightArrow">
              <a:avLst>
                <a:gd name="adj1" fmla="val 37062"/>
                <a:gd name="adj2" fmla="val 505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382875" y="2306375"/>
            <a:ext cx="2200500" cy="8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BACKLOG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>
            <a:spLocks noGrp="1"/>
          </p:cNvSpPr>
          <p:nvPr>
            <p:ph type="title"/>
          </p:nvPr>
        </p:nvSpPr>
        <p:spPr>
          <a:xfrm>
            <a:off x="1802425" y="141500"/>
            <a:ext cx="28884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HLD DE SOLUÇÃO</a:t>
            </a:r>
            <a:endParaRPr sz="3600"/>
          </a:p>
        </p:txBody>
      </p:sp>
      <p:grpSp>
        <p:nvGrpSpPr>
          <p:cNvPr id="447" name="Google Shape;447;p32"/>
          <p:cNvGrpSpPr/>
          <p:nvPr/>
        </p:nvGrpSpPr>
        <p:grpSpPr>
          <a:xfrm>
            <a:off x="2592490" y="2881825"/>
            <a:ext cx="2032665" cy="1655285"/>
            <a:chOff x="314700" y="0"/>
            <a:chExt cx="6485850" cy="5281700"/>
          </a:xfrm>
        </p:grpSpPr>
        <p:pic>
          <p:nvPicPr>
            <p:cNvPr id="448" name="Google Shape;44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7050" y="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4700" y="13820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0" name="Google Shape;450;p32"/>
          <p:cNvGrpSpPr/>
          <p:nvPr/>
        </p:nvGrpSpPr>
        <p:grpSpPr>
          <a:xfrm>
            <a:off x="507108" y="922499"/>
            <a:ext cx="2249408" cy="1843430"/>
            <a:chOff x="2782450" y="0"/>
            <a:chExt cx="6276250" cy="5143500"/>
          </a:xfrm>
        </p:grpSpPr>
        <p:pic>
          <p:nvPicPr>
            <p:cNvPr id="451" name="Google Shape;45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2450" y="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0900" y="729825"/>
              <a:ext cx="4267800" cy="4267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3" name="Google Shape;45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3150" y="283001"/>
            <a:ext cx="1655275" cy="16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2"/>
          <p:cNvSpPr txBox="1">
            <a:spLocks noGrp="1"/>
          </p:cNvSpPr>
          <p:nvPr>
            <p:ph type="subTitle" idx="4294967295"/>
          </p:nvPr>
        </p:nvSpPr>
        <p:spPr>
          <a:xfrm>
            <a:off x="0" y="2555400"/>
            <a:ext cx="2811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Usuário se cadastra no sistema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55" name="Google Shape;455;p32"/>
          <p:cNvSpPr txBox="1">
            <a:spLocks noGrp="1"/>
          </p:cNvSpPr>
          <p:nvPr>
            <p:ph type="subTitle" idx="4294967295"/>
          </p:nvPr>
        </p:nvSpPr>
        <p:spPr>
          <a:xfrm>
            <a:off x="2508900" y="4537100"/>
            <a:ext cx="24762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Acessa a aba de produtos e seleciona os itens desejados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56" name="Google Shape;456;p32"/>
          <p:cNvSpPr txBox="1">
            <a:spLocks noGrp="1"/>
          </p:cNvSpPr>
          <p:nvPr>
            <p:ph type="subTitle" idx="4294967295"/>
          </p:nvPr>
        </p:nvSpPr>
        <p:spPr>
          <a:xfrm>
            <a:off x="4582688" y="1938275"/>
            <a:ext cx="24762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São geradas dashboards de informações das compras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457" name="Google Shape;457;p32"/>
          <p:cNvGrpSpPr/>
          <p:nvPr/>
        </p:nvGrpSpPr>
        <p:grpSpPr>
          <a:xfrm>
            <a:off x="6804796" y="2555398"/>
            <a:ext cx="2425475" cy="1843545"/>
            <a:chOff x="409925" y="304800"/>
            <a:chExt cx="6366075" cy="4838700"/>
          </a:xfrm>
        </p:grpSpPr>
        <p:pic>
          <p:nvPicPr>
            <p:cNvPr id="458" name="Google Shape;458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9925" y="304800"/>
              <a:ext cx="4838700" cy="48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68000" y="674075"/>
              <a:ext cx="4408000" cy="440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0" name="Google Shape;460;p32"/>
          <p:cNvSpPr txBox="1">
            <a:spLocks noGrp="1"/>
          </p:cNvSpPr>
          <p:nvPr>
            <p:ph type="subTitle" idx="4294967295"/>
          </p:nvPr>
        </p:nvSpPr>
        <p:spPr>
          <a:xfrm>
            <a:off x="6498300" y="4210663"/>
            <a:ext cx="24762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emiBold"/>
                <a:ea typeface="Nunito SemiBold"/>
                <a:cs typeface="Nunito SemiBold"/>
                <a:sym typeface="Nunito SemiBold"/>
              </a:rPr>
              <a:t>Recebe a compra diretamente no endereço cadastrado</a:t>
            </a:r>
            <a:endParaRPr sz="12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61" name="Google Shape;461;p32"/>
          <p:cNvSpPr/>
          <p:nvPr/>
        </p:nvSpPr>
        <p:spPr>
          <a:xfrm rot="9993554" flipH="1">
            <a:off x="1264561" y="3005231"/>
            <a:ext cx="1204182" cy="1205488"/>
          </a:xfrm>
          <a:prstGeom prst="bentArrow">
            <a:avLst>
              <a:gd name="adj1" fmla="val 14208"/>
              <a:gd name="adj2" fmla="val 15795"/>
              <a:gd name="adj3" fmla="val 25000"/>
              <a:gd name="adj4" fmla="val 7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462" name="Google Shape;462;p32"/>
          <p:cNvSpPr/>
          <p:nvPr/>
        </p:nvSpPr>
        <p:spPr>
          <a:xfrm rot="9993554" flipH="1">
            <a:off x="1232411" y="3015231"/>
            <a:ext cx="1204182" cy="1205488"/>
          </a:xfrm>
          <a:prstGeom prst="bentArrow">
            <a:avLst>
              <a:gd name="adj1" fmla="val 14208"/>
              <a:gd name="adj2" fmla="val 15795"/>
              <a:gd name="adj3" fmla="val 25000"/>
              <a:gd name="adj4" fmla="val 7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463" name="Google Shape;463;p32"/>
          <p:cNvGrpSpPr/>
          <p:nvPr/>
        </p:nvGrpSpPr>
        <p:grpSpPr>
          <a:xfrm rot="8973775" flipH="1">
            <a:off x="3354319" y="1197586"/>
            <a:ext cx="1483874" cy="1462324"/>
            <a:chOff x="1239977" y="2871825"/>
            <a:chExt cx="1483850" cy="1462300"/>
          </a:xfrm>
        </p:grpSpPr>
        <p:sp>
          <p:nvSpPr>
            <p:cNvPr id="464" name="Google Shape;464;p32"/>
            <p:cNvSpPr/>
            <p:nvPr/>
          </p:nvSpPr>
          <p:spPr>
            <a:xfrm rot="9993554" flipH="1">
              <a:off x="1395886" y="2995231"/>
              <a:ext cx="1204182" cy="1205488"/>
            </a:xfrm>
            <a:prstGeom prst="bentArrow">
              <a:avLst>
                <a:gd name="adj1" fmla="val 14208"/>
                <a:gd name="adj2" fmla="val 15795"/>
                <a:gd name="adj3" fmla="val 25000"/>
                <a:gd name="adj4" fmla="val 75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65" name="Google Shape;465;p32"/>
            <p:cNvSpPr/>
            <p:nvPr/>
          </p:nvSpPr>
          <p:spPr>
            <a:xfrm rot="9993554" flipH="1">
              <a:off x="1363736" y="3005231"/>
              <a:ext cx="1204182" cy="1205488"/>
            </a:xfrm>
            <a:prstGeom prst="bentArrow">
              <a:avLst>
                <a:gd name="adj1" fmla="val 14208"/>
                <a:gd name="adj2" fmla="val 15795"/>
                <a:gd name="adj3" fmla="val 25000"/>
                <a:gd name="adj4" fmla="val 7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66" name="Google Shape;466;p32"/>
          <p:cNvGrpSpPr/>
          <p:nvPr/>
        </p:nvGrpSpPr>
        <p:grpSpPr>
          <a:xfrm rot="749122">
            <a:off x="5648604" y="2477337"/>
            <a:ext cx="1146226" cy="1233675"/>
            <a:chOff x="1239977" y="2871825"/>
            <a:chExt cx="1483850" cy="1462300"/>
          </a:xfrm>
        </p:grpSpPr>
        <p:sp>
          <p:nvSpPr>
            <p:cNvPr id="467" name="Google Shape;467;p32"/>
            <p:cNvSpPr/>
            <p:nvPr/>
          </p:nvSpPr>
          <p:spPr>
            <a:xfrm rot="9993554" flipH="1">
              <a:off x="1395886" y="2995231"/>
              <a:ext cx="1204182" cy="1205488"/>
            </a:xfrm>
            <a:prstGeom prst="bentArrow">
              <a:avLst>
                <a:gd name="adj1" fmla="val 14208"/>
                <a:gd name="adj2" fmla="val 15795"/>
                <a:gd name="adj3" fmla="val 25000"/>
                <a:gd name="adj4" fmla="val 75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 rot="9993554" flipH="1">
              <a:off x="1363736" y="3005231"/>
              <a:ext cx="1204182" cy="1205488"/>
            </a:xfrm>
            <a:prstGeom prst="bentArrow">
              <a:avLst>
                <a:gd name="adj1" fmla="val 14208"/>
                <a:gd name="adj2" fmla="val 15795"/>
                <a:gd name="adj3" fmla="val 25000"/>
                <a:gd name="adj4" fmla="val 7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69" name="Google Shape;469;p32"/>
          <p:cNvGrpSpPr/>
          <p:nvPr/>
        </p:nvGrpSpPr>
        <p:grpSpPr>
          <a:xfrm>
            <a:off x="8172201" y="-4"/>
            <a:ext cx="261516" cy="1705176"/>
            <a:chOff x="130662" y="-99525"/>
            <a:chExt cx="721424" cy="4703935"/>
          </a:xfrm>
        </p:grpSpPr>
        <p:cxnSp>
          <p:nvCxnSpPr>
            <p:cNvPr id="470" name="Google Shape;470;p32"/>
            <p:cNvCxnSpPr/>
            <p:nvPr/>
          </p:nvCxnSpPr>
          <p:spPr>
            <a:xfrm>
              <a:off x="491374" y="-99525"/>
              <a:ext cx="0" cy="432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1" name="Google Shape;471;p32"/>
            <p:cNvSpPr/>
            <p:nvPr/>
          </p:nvSpPr>
          <p:spPr>
            <a:xfrm flipH="1">
              <a:off x="130662" y="3715805"/>
              <a:ext cx="721424" cy="888605"/>
            </a:xfrm>
            <a:custGeom>
              <a:avLst/>
              <a:gdLst/>
              <a:ahLst/>
              <a:cxnLst/>
              <a:rect l="l" t="t" r="r" b="b"/>
              <a:pathLst>
                <a:path w="17138" h="21107" extrusionOk="0">
                  <a:moveTo>
                    <a:pt x="9463" y="1"/>
                  </a:moveTo>
                  <a:lnTo>
                    <a:pt x="12423" y="4846"/>
                  </a:lnTo>
                  <a:lnTo>
                    <a:pt x="10211" y="8196"/>
                  </a:lnTo>
                  <a:cubicBezTo>
                    <a:pt x="9723" y="7480"/>
                    <a:pt x="9138" y="6960"/>
                    <a:pt x="8455" y="6960"/>
                  </a:cubicBezTo>
                  <a:cubicBezTo>
                    <a:pt x="7772" y="6960"/>
                    <a:pt x="7122" y="7513"/>
                    <a:pt x="6667" y="8261"/>
                  </a:cubicBezTo>
                  <a:lnTo>
                    <a:pt x="4260" y="5269"/>
                  </a:lnTo>
                  <a:lnTo>
                    <a:pt x="6797" y="196"/>
                  </a:lnTo>
                  <a:lnTo>
                    <a:pt x="3642" y="5139"/>
                  </a:lnTo>
                  <a:cubicBezTo>
                    <a:pt x="3577" y="5237"/>
                    <a:pt x="3577" y="5367"/>
                    <a:pt x="3642" y="5464"/>
                  </a:cubicBezTo>
                  <a:lnTo>
                    <a:pt x="3642" y="5497"/>
                  </a:lnTo>
                  <a:lnTo>
                    <a:pt x="6114" y="9269"/>
                  </a:lnTo>
                  <a:cubicBezTo>
                    <a:pt x="5984" y="9659"/>
                    <a:pt x="5886" y="10017"/>
                    <a:pt x="5821" y="10407"/>
                  </a:cubicBezTo>
                  <a:lnTo>
                    <a:pt x="618" y="8326"/>
                  </a:lnTo>
                  <a:lnTo>
                    <a:pt x="1756" y="2700"/>
                  </a:lnTo>
                  <a:lnTo>
                    <a:pt x="33" y="8424"/>
                  </a:lnTo>
                  <a:cubicBezTo>
                    <a:pt x="0" y="8554"/>
                    <a:pt x="65" y="8651"/>
                    <a:pt x="163" y="8716"/>
                  </a:cubicBezTo>
                  <a:lnTo>
                    <a:pt x="195" y="8716"/>
                  </a:lnTo>
                  <a:lnTo>
                    <a:pt x="5919" y="11610"/>
                  </a:lnTo>
                  <a:cubicBezTo>
                    <a:pt x="6049" y="12066"/>
                    <a:pt x="6309" y="12489"/>
                    <a:pt x="6667" y="12846"/>
                  </a:cubicBezTo>
                  <a:lnTo>
                    <a:pt x="2211" y="15123"/>
                  </a:lnTo>
                  <a:cubicBezTo>
                    <a:pt x="2114" y="15155"/>
                    <a:pt x="2081" y="15253"/>
                    <a:pt x="2114" y="15350"/>
                  </a:cubicBezTo>
                  <a:lnTo>
                    <a:pt x="3415" y="19740"/>
                  </a:lnTo>
                  <a:lnTo>
                    <a:pt x="2537" y="15415"/>
                  </a:lnTo>
                  <a:lnTo>
                    <a:pt x="7415" y="13432"/>
                  </a:lnTo>
                  <a:lnTo>
                    <a:pt x="7415" y="13432"/>
                  </a:lnTo>
                  <a:cubicBezTo>
                    <a:pt x="7349" y="13594"/>
                    <a:pt x="7284" y="13724"/>
                    <a:pt x="7252" y="13887"/>
                  </a:cubicBezTo>
                  <a:cubicBezTo>
                    <a:pt x="7219" y="13887"/>
                    <a:pt x="7187" y="13919"/>
                    <a:pt x="7154" y="13919"/>
                  </a:cubicBezTo>
                  <a:lnTo>
                    <a:pt x="7122" y="13952"/>
                  </a:lnTo>
                  <a:lnTo>
                    <a:pt x="3870" y="16456"/>
                  </a:lnTo>
                  <a:cubicBezTo>
                    <a:pt x="3805" y="16521"/>
                    <a:pt x="3772" y="16586"/>
                    <a:pt x="3772" y="16684"/>
                  </a:cubicBezTo>
                  <a:lnTo>
                    <a:pt x="4748" y="21106"/>
                  </a:lnTo>
                  <a:lnTo>
                    <a:pt x="4260" y="16781"/>
                  </a:lnTo>
                  <a:lnTo>
                    <a:pt x="7512" y="14765"/>
                  </a:lnTo>
                  <a:cubicBezTo>
                    <a:pt x="7740" y="15090"/>
                    <a:pt x="8097" y="15253"/>
                    <a:pt x="8488" y="15253"/>
                  </a:cubicBezTo>
                  <a:cubicBezTo>
                    <a:pt x="8910" y="15253"/>
                    <a:pt x="9301" y="15058"/>
                    <a:pt x="9528" y="14700"/>
                  </a:cubicBezTo>
                  <a:lnTo>
                    <a:pt x="12910" y="16749"/>
                  </a:lnTo>
                  <a:lnTo>
                    <a:pt x="12423" y="21106"/>
                  </a:lnTo>
                  <a:lnTo>
                    <a:pt x="13366" y="16716"/>
                  </a:lnTo>
                  <a:cubicBezTo>
                    <a:pt x="13398" y="16618"/>
                    <a:pt x="13366" y="16553"/>
                    <a:pt x="13301" y="16488"/>
                  </a:cubicBezTo>
                  <a:lnTo>
                    <a:pt x="10049" y="13984"/>
                  </a:lnTo>
                  <a:lnTo>
                    <a:pt x="9984" y="13984"/>
                  </a:lnTo>
                  <a:cubicBezTo>
                    <a:pt x="9936" y="13937"/>
                    <a:pt x="9854" y="13907"/>
                    <a:pt x="9774" y="13907"/>
                  </a:cubicBezTo>
                  <a:cubicBezTo>
                    <a:pt x="9746" y="13907"/>
                    <a:pt x="9717" y="13911"/>
                    <a:pt x="9691" y="13919"/>
                  </a:cubicBezTo>
                  <a:cubicBezTo>
                    <a:pt x="9658" y="13692"/>
                    <a:pt x="9561" y="13497"/>
                    <a:pt x="9431" y="13334"/>
                  </a:cubicBezTo>
                  <a:lnTo>
                    <a:pt x="9463" y="13334"/>
                  </a:lnTo>
                  <a:cubicBezTo>
                    <a:pt x="9496" y="13399"/>
                    <a:pt x="9561" y="13399"/>
                    <a:pt x="9593" y="13432"/>
                  </a:cubicBezTo>
                  <a:lnTo>
                    <a:pt x="14634" y="15480"/>
                  </a:lnTo>
                  <a:lnTo>
                    <a:pt x="13756" y="19805"/>
                  </a:lnTo>
                  <a:lnTo>
                    <a:pt x="15057" y="15350"/>
                  </a:lnTo>
                  <a:cubicBezTo>
                    <a:pt x="15089" y="15253"/>
                    <a:pt x="15057" y="15155"/>
                    <a:pt x="14959" y="15123"/>
                  </a:cubicBezTo>
                  <a:lnTo>
                    <a:pt x="10341" y="12749"/>
                  </a:lnTo>
                  <a:cubicBezTo>
                    <a:pt x="10601" y="12489"/>
                    <a:pt x="10829" y="12163"/>
                    <a:pt x="10959" y="11806"/>
                  </a:cubicBezTo>
                  <a:lnTo>
                    <a:pt x="16975" y="8749"/>
                  </a:lnTo>
                  <a:cubicBezTo>
                    <a:pt x="17105" y="8684"/>
                    <a:pt x="17138" y="8554"/>
                    <a:pt x="17105" y="8424"/>
                  </a:cubicBezTo>
                  <a:lnTo>
                    <a:pt x="15382" y="2700"/>
                  </a:lnTo>
                  <a:lnTo>
                    <a:pt x="16520" y="8326"/>
                  </a:lnTo>
                  <a:lnTo>
                    <a:pt x="11057" y="10505"/>
                  </a:lnTo>
                  <a:cubicBezTo>
                    <a:pt x="11024" y="10115"/>
                    <a:pt x="10927" y="9692"/>
                    <a:pt x="10764" y="9302"/>
                  </a:cubicBezTo>
                  <a:lnTo>
                    <a:pt x="13040" y="4976"/>
                  </a:lnTo>
                  <a:lnTo>
                    <a:pt x="13040" y="4944"/>
                  </a:lnTo>
                  <a:cubicBezTo>
                    <a:pt x="13073" y="4846"/>
                    <a:pt x="13073" y="4749"/>
                    <a:pt x="13008" y="4651"/>
                  </a:cubicBezTo>
                  <a:lnTo>
                    <a:pt x="9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2"/>
          <p:cNvSpPr/>
          <p:nvPr/>
        </p:nvSpPr>
        <p:spPr>
          <a:xfrm rot="-809885">
            <a:off x="533921" y="328509"/>
            <a:ext cx="518020" cy="291085"/>
          </a:xfrm>
          <a:custGeom>
            <a:avLst/>
            <a:gdLst/>
            <a:ahLst/>
            <a:cxnLst/>
            <a:rect l="l" t="t" r="r" b="b"/>
            <a:pathLst>
              <a:path w="27294" h="15337" extrusionOk="0">
                <a:moveTo>
                  <a:pt x="10491" y="0"/>
                </a:moveTo>
                <a:cubicBezTo>
                  <a:pt x="10441" y="0"/>
                  <a:pt x="10411" y="18"/>
                  <a:pt x="10407" y="59"/>
                </a:cubicBezTo>
                <a:lnTo>
                  <a:pt x="10941" y="3228"/>
                </a:lnTo>
                <a:lnTo>
                  <a:pt x="11608" y="3461"/>
                </a:lnTo>
                <a:cubicBezTo>
                  <a:pt x="11608" y="3461"/>
                  <a:pt x="10974" y="3995"/>
                  <a:pt x="11108" y="4395"/>
                </a:cubicBezTo>
                <a:cubicBezTo>
                  <a:pt x="11308" y="4762"/>
                  <a:pt x="11575" y="5063"/>
                  <a:pt x="11908" y="5329"/>
                </a:cubicBezTo>
                <a:lnTo>
                  <a:pt x="11808" y="6197"/>
                </a:lnTo>
                <a:cubicBezTo>
                  <a:pt x="10774" y="5930"/>
                  <a:pt x="9807" y="5463"/>
                  <a:pt x="8939" y="4862"/>
                </a:cubicBezTo>
                <a:cubicBezTo>
                  <a:pt x="7605" y="3828"/>
                  <a:pt x="6938" y="2894"/>
                  <a:pt x="6971" y="2427"/>
                </a:cubicBezTo>
                <a:cubicBezTo>
                  <a:pt x="7038" y="1927"/>
                  <a:pt x="8172" y="993"/>
                  <a:pt x="8406" y="626"/>
                </a:cubicBezTo>
                <a:cubicBezTo>
                  <a:pt x="8532" y="446"/>
                  <a:pt x="8512" y="324"/>
                  <a:pt x="8351" y="324"/>
                </a:cubicBezTo>
                <a:cubicBezTo>
                  <a:pt x="8214" y="324"/>
                  <a:pt x="7975" y="412"/>
                  <a:pt x="7638" y="626"/>
                </a:cubicBezTo>
                <a:cubicBezTo>
                  <a:pt x="6905" y="1126"/>
                  <a:pt x="5770" y="2094"/>
                  <a:pt x="5770" y="2094"/>
                </a:cubicBezTo>
                <a:cubicBezTo>
                  <a:pt x="4536" y="2761"/>
                  <a:pt x="3469" y="3662"/>
                  <a:pt x="2568" y="4762"/>
                </a:cubicBezTo>
                <a:cubicBezTo>
                  <a:pt x="1534" y="6097"/>
                  <a:pt x="733" y="7631"/>
                  <a:pt x="200" y="9232"/>
                </a:cubicBezTo>
                <a:cubicBezTo>
                  <a:pt x="51" y="9695"/>
                  <a:pt x="1" y="9904"/>
                  <a:pt x="81" y="9904"/>
                </a:cubicBezTo>
                <a:cubicBezTo>
                  <a:pt x="162" y="9904"/>
                  <a:pt x="379" y="9686"/>
                  <a:pt x="767" y="9299"/>
                </a:cubicBezTo>
                <a:cubicBezTo>
                  <a:pt x="1534" y="8532"/>
                  <a:pt x="3802" y="7765"/>
                  <a:pt x="3802" y="7765"/>
                </a:cubicBezTo>
                <a:lnTo>
                  <a:pt x="3802" y="7765"/>
                </a:lnTo>
                <a:cubicBezTo>
                  <a:pt x="3802" y="7765"/>
                  <a:pt x="2968" y="9533"/>
                  <a:pt x="2868" y="10467"/>
                </a:cubicBezTo>
                <a:cubicBezTo>
                  <a:pt x="2789" y="11230"/>
                  <a:pt x="2773" y="11930"/>
                  <a:pt x="2933" y="11930"/>
                </a:cubicBezTo>
                <a:cubicBezTo>
                  <a:pt x="2976" y="11930"/>
                  <a:pt x="3031" y="11880"/>
                  <a:pt x="3102" y="11767"/>
                </a:cubicBezTo>
                <a:cubicBezTo>
                  <a:pt x="3335" y="11367"/>
                  <a:pt x="3602" y="10967"/>
                  <a:pt x="3902" y="10600"/>
                </a:cubicBezTo>
                <a:cubicBezTo>
                  <a:pt x="4236" y="10233"/>
                  <a:pt x="6471" y="9032"/>
                  <a:pt x="6471" y="9032"/>
                </a:cubicBezTo>
                <a:lnTo>
                  <a:pt x="6471" y="9032"/>
                </a:lnTo>
                <a:cubicBezTo>
                  <a:pt x="6204" y="9799"/>
                  <a:pt x="6004" y="10600"/>
                  <a:pt x="5870" y="11401"/>
                </a:cubicBezTo>
                <a:cubicBezTo>
                  <a:pt x="5870" y="11968"/>
                  <a:pt x="5971" y="12535"/>
                  <a:pt x="6171" y="13068"/>
                </a:cubicBezTo>
                <a:lnTo>
                  <a:pt x="6838" y="12068"/>
                </a:lnTo>
                <a:lnTo>
                  <a:pt x="8739" y="10600"/>
                </a:lnTo>
                <a:cubicBezTo>
                  <a:pt x="8939" y="11234"/>
                  <a:pt x="9173" y="11868"/>
                  <a:pt x="9506" y="12435"/>
                </a:cubicBezTo>
                <a:lnTo>
                  <a:pt x="10641" y="13802"/>
                </a:lnTo>
                <a:cubicBezTo>
                  <a:pt x="10641" y="13802"/>
                  <a:pt x="10807" y="12968"/>
                  <a:pt x="10874" y="12535"/>
                </a:cubicBezTo>
                <a:cubicBezTo>
                  <a:pt x="10907" y="12134"/>
                  <a:pt x="11941" y="10567"/>
                  <a:pt x="11941" y="10567"/>
                </a:cubicBezTo>
                <a:cubicBezTo>
                  <a:pt x="12142" y="11501"/>
                  <a:pt x="12408" y="12435"/>
                  <a:pt x="12709" y="13335"/>
                </a:cubicBezTo>
                <a:lnTo>
                  <a:pt x="13476" y="15337"/>
                </a:lnTo>
                <a:lnTo>
                  <a:pt x="13476" y="15303"/>
                </a:lnTo>
                <a:cubicBezTo>
                  <a:pt x="13476" y="15303"/>
                  <a:pt x="13910" y="14336"/>
                  <a:pt x="14377" y="13369"/>
                </a:cubicBezTo>
                <a:cubicBezTo>
                  <a:pt x="14743" y="12468"/>
                  <a:pt x="15044" y="11567"/>
                  <a:pt x="15344" y="10633"/>
                </a:cubicBezTo>
                <a:cubicBezTo>
                  <a:pt x="15344" y="10633"/>
                  <a:pt x="16245" y="12335"/>
                  <a:pt x="16278" y="12701"/>
                </a:cubicBezTo>
                <a:cubicBezTo>
                  <a:pt x="16278" y="13102"/>
                  <a:pt x="16411" y="13969"/>
                  <a:pt x="16411" y="13969"/>
                </a:cubicBezTo>
                <a:lnTo>
                  <a:pt x="17612" y="12668"/>
                </a:lnTo>
                <a:cubicBezTo>
                  <a:pt x="17979" y="12134"/>
                  <a:pt x="18279" y="11534"/>
                  <a:pt x="18513" y="10900"/>
                </a:cubicBezTo>
                <a:lnTo>
                  <a:pt x="20281" y="12501"/>
                </a:lnTo>
                <a:lnTo>
                  <a:pt x="20915" y="13535"/>
                </a:lnTo>
                <a:cubicBezTo>
                  <a:pt x="21148" y="13002"/>
                  <a:pt x="21281" y="12435"/>
                  <a:pt x="21315" y="11868"/>
                </a:cubicBezTo>
                <a:cubicBezTo>
                  <a:pt x="21215" y="11067"/>
                  <a:pt x="21081" y="10266"/>
                  <a:pt x="20848" y="9466"/>
                </a:cubicBezTo>
                <a:lnTo>
                  <a:pt x="20848" y="9466"/>
                </a:lnTo>
                <a:cubicBezTo>
                  <a:pt x="20848" y="9466"/>
                  <a:pt x="23016" y="10833"/>
                  <a:pt x="23316" y="11234"/>
                </a:cubicBezTo>
                <a:cubicBezTo>
                  <a:pt x="23583" y="11601"/>
                  <a:pt x="23850" y="12001"/>
                  <a:pt x="24017" y="12435"/>
                </a:cubicBezTo>
                <a:cubicBezTo>
                  <a:pt x="24090" y="12560"/>
                  <a:pt x="24151" y="12615"/>
                  <a:pt x="24201" y="12615"/>
                </a:cubicBezTo>
                <a:cubicBezTo>
                  <a:pt x="24375" y="12615"/>
                  <a:pt x="24410" y="11928"/>
                  <a:pt x="24384" y="11200"/>
                </a:cubicBezTo>
                <a:cubicBezTo>
                  <a:pt x="24350" y="10233"/>
                  <a:pt x="23617" y="8432"/>
                  <a:pt x="23616" y="8432"/>
                </a:cubicBezTo>
                <a:lnTo>
                  <a:pt x="23616" y="8432"/>
                </a:lnTo>
                <a:cubicBezTo>
                  <a:pt x="23617" y="8432"/>
                  <a:pt x="25851" y="9332"/>
                  <a:pt x="26552" y="10166"/>
                </a:cubicBezTo>
                <a:cubicBezTo>
                  <a:pt x="26909" y="10591"/>
                  <a:pt x="27118" y="10825"/>
                  <a:pt x="27207" y="10825"/>
                </a:cubicBezTo>
                <a:cubicBezTo>
                  <a:pt x="27293" y="10825"/>
                  <a:pt x="27267" y="10608"/>
                  <a:pt x="27152" y="10133"/>
                </a:cubicBezTo>
                <a:cubicBezTo>
                  <a:pt x="26719" y="8465"/>
                  <a:pt x="26018" y="6897"/>
                  <a:pt x="25051" y="5496"/>
                </a:cubicBezTo>
                <a:cubicBezTo>
                  <a:pt x="24250" y="4362"/>
                  <a:pt x="23250" y="3395"/>
                  <a:pt x="22082" y="2628"/>
                </a:cubicBezTo>
                <a:cubicBezTo>
                  <a:pt x="22082" y="2628"/>
                  <a:pt x="21015" y="1593"/>
                  <a:pt x="20314" y="1060"/>
                </a:cubicBezTo>
                <a:cubicBezTo>
                  <a:pt x="19970" y="781"/>
                  <a:pt x="19730" y="664"/>
                  <a:pt x="19600" y="664"/>
                </a:cubicBezTo>
                <a:cubicBezTo>
                  <a:pt x="19464" y="664"/>
                  <a:pt x="19445" y="789"/>
                  <a:pt x="19547" y="993"/>
                </a:cubicBezTo>
                <a:cubicBezTo>
                  <a:pt x="19747" y="1360"/>
                  <a:pt x="20848" y="2394"/>
                  <a:pt x="20848" y="2861"/>
                </a:cubicBezTo>
                <a:cubicBezTo>
                  <a:pt x="20848" y="3328"/>
                  <a:pt x="20114" y="4229"/>
                  <a:pt x="18713" y="5163"/>
                </a:cubicBezTo>
                <a:cubicBezTo>
                  <a:pt x="17812" y="5696"/>
                  <a:pt x="16812" y="6097"/>
                  <a:pt x="15778" y="6297"/>
                </a:cubicBezTo>
                <a:lnTo>
                  <a:pt x="15744" y="5430"/>
                </a:lnTo>
                <a:cubicBezTo>
                  <a:pt x="16078" y="5196"/>
                  <a:pt x="16345" y="4896"/>
                  <a:pt x="16578" y="4529"/>
                </a:cubicBezTo>
                <a:cubicBezTo>
                  <a:pt x="16745" y="4162"/>
                  <a:pt x="16178" y="3595"/>
                  <a:pt x="16178" y="3595"/>
                </a:cubicBezTo>
                <a:lnTo>
                  <a:pt x="16845" y="3395"/>
                </a:lnTo>
                <a:lnTo>
                  <a:pt x="17579" y="293"/>
                </a:lnTo>
                <a:cubicBezTo>
                  <a:pt x="17579" y="240"/>
                  <a:pt x="17540" y="218"/>
                  <a:pt x="17473" y="218"/>
                </a:cubicBezTo>
                <a:cubicBezTo>
                  <a:pt x="17026" y="218"/>
                  <a:pt x="15311" y="1227"/>
                  <a:pt x="15311" y="1227"/>
                </a:cubicBezTo>
                <a:lnTo>
                  <a:pt x="13676" y="1193"/>
                </a:lnTo>
                <a:lnTo>
                  <a:pt x="13676" y="1227"/>
                </a:lnTo>
                <a:lnTo>
                  <a:pt x="12609" y="1160"/>
                </a:lnTo>
                <a:cubicBezTo>
                  <a:pt x="12609" y="1160"/>
                  <a:pt x="10895" y="0"/>
                  <a:pt x="10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2"/>
          <p:cNvGrpSpPr/>
          <p:nvPr/>
        </p:nvGrpSpPr>
        <p:grpSpPr>
          <a:xfrm rot="10253286">
            <a:off x="-790552" y="4443329"/>
            <a:ext cx="1477783" cy="1238082"/>
            <a:chOff x="2793000" y="563350"/>
            <a:chExt cx="1681225" cy="1408525"/>
          </a:xfrm>
        </p:grpSpPr>
        <p:sp>
          <p:nvSpPr>
            <p:cNvPr id="474" name="Google Shape;474;p32"/>
            <p:cNvSpPr/>
            <p:nvPr/>
          </p:nvSpPr>
          <p:spPr>
            <a:xfrm>
              <a:off x="2925600" y="651750"/>
              <a:ext cx="1325975" cy="1136675"/>
            </a:xfrm>
            <a:custGeom>
              <a:avLst/>
              <a:gdLst/>
              <a:ahLst/>
              <a:cxnLst/>
              <a:rect l="l" t="t" r="r" b="b"/>
              <a:pathLst>
                <a:path w="53039" h="45467" fill="none" extrusionOk="0">
                  <a:moveTo>
                    <a:pt x="16779" y="0"/>
                  </a:moveTo>
                  <a:cubicBezTo>
                    <a:pt x="16779" y="0"/>
                    <a:pt x="14477" y="5838"/>
                    <a:pt x="10408" y="10141"/>
                  </a:cubicBezTo>
                  <a:cubicBezTo>
                    <a:pt x="6371" y="14477"/>
                    <a:pt x="0" y="17012"/>
                    <a:pt x="0" y="17012"/>
                  </a:cubicBezTo>
                  <a:cubicBezTo>
                    <a:pt x="0" y="17012"/>
                    <a:pt x="6838" y="22083"/>
                    <a:pt x="7105" y="35025"/>
                  </a:cubicBezTo>
                  <a:cubicBezTo>
                    <a:pt x="7105" y="35025"/>
                    <a:pt x="19281" y="34792"/>
                    <a:pt x="22850" y="45466"/>
                  </a:cubicBezTo>
                  <a:cubicBezTo>
                    <a:pt x="22850" y="45466"/>
                    <a:pt x="28687" y="37093"/>
                    <a:pt x="43665" y="36827"/>
                  </a:cubicBezTo>
                  <a:cubicBezTo>
                    <a:pt x="43665" y="36827"/>
                    <a:pt x="42397" y="25919"/>
                    <a:pt x="53038" y="20548"/>
                  </a:cubicBezTo>
                  <a:cubicBezTo>
                    <a:pt x="53038" y="20548"/>
                    <a:pt x="43131" y="15978"/>
                    <a:pt x="42898" y="2035"/>
                  </a:cubicBezTo>
                  <a:cubicBezTo>
                    <a:pt x="42898" y="2035"/>
                    <a:pt x="25385" y="8640"/>
                    <a:pt x="16779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133250" y="829375"/>
              <a:ext cx="911500" cy="780575"/>
            </a:xfrm>
            <a:custGeom>
              <a:avLst/>
              <a:gdLst/>
              <a:ahLst/>
              <a:cxnLst/>
              <a:rect l="l" t="t" r="r" b="b"/>
              <a:pathLst>
                <a:path w="36460" h="31223" fill="none" extrusionOk="0">
                  <a:moveTo>
                    <a:pt x="11508" y="0"/>
                  </a:moveTo>
                  <a:cubicBezTo>
                    <a:pt x="11508" y="0"/>
                    <a:pt x="9941" y="4036"/>
                    <a:pt x="7139" y="6972"/>
                  </a:cubicBezTo>
                  <a:cubicBezTo>
                    <a:pt x="4337" y="9941"/>
                    <a:pt x="0" y="11709"/>
                    <a:pt x="0" y="11709"/>
                  </a:cubicBezTo>
                  <a:cubicBezTo>
                    <a:pt x="0" y="11709"/>
                    <a:pt x="4704" y="15178"/>
                    <a:pt x="4870" y="24084"/>
                  </a:cubicBezTo>
                  <a:cubicBezTo>
                    <a:pt x="4870" y="24084"/>
                    <a:pt x="13243" y="23917"/>
                    <a:pt x="15711" y="31223"/>
                  </a:cubicBezTo>
                  <a:cubicBezTo>
                    <a:pt x="15711" y="31223"/>
                    <a:pt x="19714" y="25485"/>
                    <a:pt x="29988" y="25285"/>
                  </a:cubicBezTo>
                  <a:cubicBezTo>
                    <a:pt x="29988" y="25285"/>
                    <a:pt x="29121" y="17780"/>
                    <a:pt x="36460" y="14144"/>
                  </a:cubicBezTo>
                  <a:cubicBezTo>
                    <a:pt x="36460" y="14144"/>
                    <a:pt x="29655" y="11008"/>
                    <a:pt x="29488" y="1401"/>
                  </a:cubicBezTo>
                  <a:cubicBezTo>
                    <a:pt x="29488" y="1401"/>
                    <a:pt x="17446" y="5971"/>
                    <a:pt x="1150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363400" y="1026175"/>
              <a:ext cx="451175" cy="386975"/>
            </a:xfrm>
            <a:custGeom>
              <a:avLst/>
              <a:gdLst/>
              <a:ahLst/>
              <a:cxnLst/>
              <a:rect l="l" t="t" r="r" b="b"/>
              <a:pathLst>
                <a:path w="18047" h="15479" fill="none" extrusionOk="0">
                  <a:moveTo>
                    <a:pt x="5705" y="1"/>
                  </a:moveTo>
                  <a:cubicBezTo>
                    <a:pt x="5171" y="1268"/>
                    <a:pt x="4437" y="2436"/>
                    <a:pt x="3537" y="3470"/>
                  </a:cubicBezTo>
                  <a:cubicBezTo>
                    <a:pt x="2503" y="4470"/>
                    <a:pt x="1302" y="5238"/>
                    <a:pt x="1" y="5805"/>
                  </a:cubicBezTo>
                  <a:cubicBezTo>
                    <a:pt x="1" y="5805"/>
                    <a:pt x="2336" y="7539"/>
                    <a:pt x="2402" y="11942"/>
                  </a:cubicBezTo>
                  <a:cubicBezTo>
                    <a:pt x="2402" y="11942"/>
                    <a:pt x="6572" y="11842"/>
                    <a:pt x="7773" y="15478"/>
                  </a:cubicBezTo>
                  <a:cubicBezTo>
                    <a:pt x="7773" y="15478"/>
                    <a:pt x="9774" y="12643"/>
                    <a:pt x="14845" y="12576"/>
                  </a:cubicBezTo>
                  <a:cubicBezTo>
                    <a:pt x="14678" y="10241"/>
                    <a:pt x="15945" y="8040"/>
                    <a:pt x="18047" y="7039"/>
                  </a:cubicBezTo>
                  <a:cubicBezTo>
                    <a:pt x="18047" y="7039"/>
                    <a:pt x="14678" y="5471"/>
                    <a:pt x="14611" y="701"/>
                  </a:cubicBezTo>
                  <a:cubicBezTo>
                    <a:pt x="14611" y="701"/>
                    <a:pt x="8640" y="2936"/>
                    <a:pt x="5705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96000" y="1140425"/>
              <a:ext cx="186000" cy="158475"/>
            </a:xfrm>
            <a:custGeom>
              <a:avLst/>
              <a:gdLst/>
              <a:ahLst/>
              <a:cxnLst/>
              <a:rect l="l" t="t" r="r" b="b"/>
              <a:pathLst>
                <a:path w="7440" h="6339" fill="none" extrusionOk="0">
                  <a:moveTo>
                    <a:pt x="2369" y="1"/>
                  </a:moveTo>
                  <a:cubicBezTo>
                    <a:pt x="2135" y="534"/>
                    <a:pt x="1835" y="1001"/>
                    <a:pt x="1468" y="1435"/>
                  </a:cubicBezTo>
                  <a:cubicBezTo>
                    <a:pt x="1035" y="1835"/>
                    <a:pt x="568" y="2169"/>
                    <a:pt x="1" y="2402"/>
                  </a:cubicBezTo>
                  <a:cubicBezTo>
                    <a:pt x="1" y="2402"/>
                    <a:pt x="968" y="3103"/>
                    <a:pt x="1001" y="4904"/>
                  </a:cubicBezTo>
                  <a:cubicBezTo>
                    <a:pt x="1001" y="4904"/>
                    <a:pt x="2702" y="4871"/>
                    <a:pt x="3203" y="6338"/>
                  </a:cubicBezTo>
                  <a:cubicBezTo>
                    <a:pt x="3203" y="6338"/>
                    <a:pt x="4037" y="5171"/>
                    <a:pt x="6138" y="5138"/>
                  </a:cubicBezTo>
                  <a:cubicBezTo>
                    <a:pt x="6038" y="4204"/>
                    <a:pt x="6572" y="3303"/>
                    <a:pt x="7439" y="2869"/>
                  </a:cubicBezTo>
                  <a:cubicBezTo>
                    <a:pt x="6505" y="2336"/>
                    <a:pt x="5971" y="1335"/>
                    <a:pt x="6005" y="301"/>
                  </a:cubicBezTo>
                  <a:cubicBezTo>
                    <a:pt x="6005" y="301"/>
                    <a:pt x="3570" y="1201"/>
                    <a:pt x="236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312525" y="563350"/>
              <a:ext cx="241875" cy="577100"/>
            </a:xfrm>
            <a:custGeom>
              <a:avLst/>
              <a:gdLst/>
              <a:ahLst/>
              <a:cxnLst/>
              <a:rect l="l" t="t" r="r" b="b"/>
              <a:pathLst>
                <a:path w="9675" h="23084" fill="none" extrusionOk="0">
                  <a:moveTo>
                    <a:pt x="1" y="0"/>
                  </a:moveTo>
                  <a:lnTo>
                    <a:pt x="9675" y="2308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646100" y="626725"/>
              <a:ext cx="415325" cy="521225"/>
            </a:xfrm>
            <a:custGeom>
              <a:avLst/>
              <a:gdLst/>
              <a:ahLst/>
              <a:cxnLst/>
              <a:rect l="l" t="t" r="r" b="b"/>
              <a:pathLst>
                <a:path w="16613" h="20849" fill="none" extrusionOk="0">
                  <a:moveTo>
                    <a:pt x="1" y="20849"/>
                  </a:moveTo>
                  <a:lnTo>
                    <a:pt x="16613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681975" y="1152925"/>
              <a:ext cx="792250" cy="59250"/>
            </a:xfrm>
            <a:custGeom>
              <a:avLst/>
              <a:gdLst/>
              <a:ahLst/>
              <a:cxnLst/>
              <a:rect l="l" t="t" r="r" b="b"/>
              <a:pathLst>
                <a:path w="31690" h="2370" fill="none" extrusionOk="0">
                  <a:moveTo>
                    <a:pt x="0" y="2369"/>
                  </a:moveTo>
                  <a:lnTo>
                    <a:pt x="31689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2793000" y="1045350"/>
              <a:ext cx="703025" cy="154300"/>
            </a:xfrm>
            <a:custGeom>
              <a:avLst/>
              <a:gdLst/>
              <a:ahLst/>
              <a:cxnLst/>
              <a:rect l="l" t="t" r="r" b="b"/>
              <a:pathLst>
                <a:path w="28121" h="6172" fill="none" extrusionOk="0">
                  <a:moveTo>
                    <a:pt x="28121" y="617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3008150" y="1263025"/>
              <a:ext cx="512900" cy="327750"/>
            </a:xfrm>
            <a:custGeom>
              <a:avLst/>
              <a:gdLst/>
              <a:ahLst/>
              <a:cxnLst/>
              <a:rect l="l" t="t" r="r" b="b"/>
              <a:pathLst>
                <a:path w="20516" h="13110" fill="none" extrusionOk="0">
                  <a:moveTo>
                    <a:pt x="20515" y="0"/>
                  </a:moveTo>
                  <a:lnTo>
                    <a:pt x="1" y="1310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3471825" y="1298875"/>
              <a:ext cx="104250" cy="673000"/>
            </a:xfrm>
            <a:custGeom>
              <a:avLst/>
              <a:gdLst/>
              <a:ahLst/>
              <a:cxnLst/>
              <a:rect l="l" t="t" r="r" b="b"/>
              <a:pathLst>
                <a:path w="4170" h="26920" fill="none" extrusionOk="0">
                  <a:moveTo>
                    <a:pt x="4170" y="0"/>
                  </a:moveTo>
                  <a:lnTo>
                    <a:pt x="0" y="269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3648600" y="1268850"/>
              <a:ext cx="527075" cy="436175"/>
            </a:xfrm>
            <a:custGeom>
              <a:avLst/>
              <a:gdLst/>
              <a:ahLst/>
              <a:cxnLst/>
              <a:rect l="l" t="t" r="r" b="b"/>
              <a:pathLst>
                <a:path w="21083" h="17447" fill="none" extrusionOk="0">
                  <a:moveTo>
                    <a:pt x="1" y="1"/>
                  </a:moveTo>
                  <a:lnTo>
                    <a:pt x="21083" y="1744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/>
          <p:nvPr/>
        </p:nvSpPr>
        <p:spPr>
          <a:xfrm rot="5400000">
            <a:off x="5117288" y="1181475"/>
            <a:ext cx="2157900" cy="55398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3"/>
          <p:cNvSpPr/>
          <p:nvPr/>
        </p:nvSpPr>
        <p:spPr>
          <a:xfrm>
            <a:off x="180300" y="1413975"/>
            <a:ext cx="2955300" cy="36165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3"/>
          <p:cNvSpPr txBox="1"/>
          <p:nvPr/>
        </p:nvSpPr>
        <p:spPr>
          <a:xfrm>
            <a:off x="1594687" y="3627475"/>
            <a:ext cx="1471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Desktop com processador i3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1TB Armazenamento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(Recomendado)​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4252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3426350" y="4281425"/>
            <a:ext cx="29553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Computador com sistema operacional Linux/Windows/MacOS ou Dispositivo móvel IOS/Android com acesso a internet 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93" name="Google Shape;493;p33"/>
          <p:cNvSpPr txBox="1"/>
          <p:nvPr/>
        </p:nvSpPr>
        <p:spPr>
          <a:xfrm>
            <a:off x="6431790" y="4326100"/>
            <a:ext cx="1281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Conexão Wifi 15MB (Recomendado)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grpSp>
        <p:nvGrpSpPr>
          <p:cNvPr id="494" name="Google Shape;494;p33"/>
          <p:cNvGrpSpPr/>
          <p:nvPr/>
        </p:nvGrpSpPr>
        <p:grpSpPr>
          <a:xfrm>
            <a:off x="3885139" y="3517740"/>
            <a:ext cx="566521" cy="593070"/>
            <a:chOff x="3653051" y="3517740"/>
            <a:chExt cx="566521" cy="593070"/>
          </a:xfrm>
        </p:grpSpPr>
        <p:pic>
          <p:nvPicPr>
            <p:cNvPr id="495" name="Google Shape;49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71701" y="3517740"/>
              <a:ext cx="247870" cy="247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3051" y="3520237"/>
              <a:ext cx="247857" cy="24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71712" y="3854684"/>
              <a:ext cx="247860" cy="25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53062" y="3860450"/>
              <a:ext cx="247876" cy="24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" name="Google Shape;499;p33"/>
          <p:cNvSpPr txBox="1"/>
          <p:nvPr/>
        </p:nvSpPr>
        <p:spPr>
          <a:xfrm>
            <a:off x="7763852" y="4326100"/>
            <a:ext cx="1281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Dados móveis 3G/4G/5G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00" name="Google Shape;500;p33"/>
          <p:cNvSpPr txBox="1"/>
          <p:nvPr/>
        </p:nvSpPr>
        <p:spPr>
          <a:xfrm>
            <a:off x="7630250" y="4461775"/>
            <a:ext cx="36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ou</a:t>
            </a:r>
            <a:endParaRPr sz="11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01" name="Google Shape;501;p33"/>
          <p:cNvSpPr txBox="1"/>
          <p:nvPr/>
        </p:nvSpPr>
        <p:spPr>
          <a:xfrm>
            <a:off x="922200" y="1604313"/>
            <a:ext cx="147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4AB"/>
                </a:solidFill>
                <a:latin typeface="Muli"/>
                <a:ea typeface="Muli"/>
                <a:cs typeface="Muli"/>
                <a:sym typeface="Muli"/>
              </a:rPr>
              <a:t>SOLUÇÃO</a:t>
            </a:r>
            <a:endParaRPr sz="1800">
              <a:solidFill>
                <a:srgbClr val="00B4A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2" name="Google Shape;502;p33"/>
          <p:cNvSpPr txBox="1"/>
          <p:nvPr/>
        </p:nvSpPr>
        <p:spPr>
          <a:xfrm>
            <a:off x="5534150" y="2913700"/>
            <a:ext cx="132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4AB"/>
                </a:solidFill>
                <a:latin typeface="Muli"/>
                <a:ea typeface="Muli"/>
                <a:cs typeface="Muli"/>
                <a:sym typeface="Muli"/>
              </a:rPr>
              <a:t>CLIENTE</a:t>
            </a:r>
            <a:endParaRPr sz="1800">
              <a:solidFill>
                <a:srgbClr val="00B4A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3" name="Google Shape;503;p33"/>
          <p:cNvSpPr txBox="1"/>
          <p:nvPr/>
        </p:nvSpPr>
        <p:spPr>
          <a:xfrm>
            <a:off x="1594663" y="2459825"/>
            <a:ext cx="1577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Criação do website da marca</a:t>
            </a:r>
            <a:endParaRPr sz="1200">
              <a:solidFill>
                <a:schemeClr val="accent4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504" name="Google Shape;50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200" y="3486974"/>
            <a:ext cx="1227375" cy="122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5339" y="3316700"/>
            <a:ext cx="798912" cy="9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3"/>
          <p:cNvSpPr/>
          <p:nvPr/>
        </p:nvSpPr>
        <p:spPr>
          <a:xfrm rot="10800000">
            <a:off x="3275700" y="1761678"/>
            <a:ext cx="552000" cy="246000"/>
          </a:xfrm>
          <a:prstGeom prst="leftArrow">
            <a:avLst>
              <a:gd name="adj1" fmla="val 32200"/>
              <a:gd name="adj2" fmla="val 66978"/>
            </a:avLst>
          </a:prstGeom>
          <a:solidFill>
            <a:srgbClr val="FD8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3"/>
          <p:cNvSpPr/>
          <p:nvPr/>
        </p:nvSpPr>
        <p:spPr>
          <a:xfrm rot="-5400000">
            <a:off x="3945313" y="2412938"/>
            <a:ext cx="552000" cy="247800"/>
          </a:xfrm>
          <a:prstGeom prst="leftArrow">
            <a:avLst>
              <a:gd name="adj1" fmla="val 32200"/>
              <a:gd name="adj2" fmla="val 66978"/>
            </a:avLst>
          </a:prstGeom>
          <a:solidFill>
            <a:srgbClr val="FD8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33"/>
          <p:cNvGrpSpPr/>
          <p:nvPr/>
        </p:nvGrpSpPr>
        <p:grpSpPr>
          <a:xfrm>
            <a:off x="4448877" y="-274850"/>
            <a:ext cx="4695128" cy="3441574"/>
            <a:chOff x="3485276" y="-324368"/>
            <a:chExt cx="4907628" cy="3467232"/>
          </a:xfrm>
        </p:grpSpPr>
        <p:sp>
          <p:nvSpPr>
            <p:cNvPr id="509" name="Google Shape;509;p33"/>
            <p:cNvSpPr/>
            <p:nvPr/>
          </p:nvSpPr>
          <p:spPr>
            <a:xfrm rot="-10237733">
              <a:off x="3680639" y="24882"/>
              <a:ext cx="4516901" cy="2768732"/>
            </a:xfrm>
            <a:prstGeom prst="cloud">
              <a:avLst/>
            </a:prstGeom>
            <a:solidFill>
              <a:srgbClr val="E2E9ED"/>
            </a:solidFill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4427022" y="827803"/>
              <a:ext cx="279600" cy="279600"/>
            </a:xfrm>
            <a:prstGeom prst="rect">
              <a:avLst/>
            </a:pr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3"/>
          <p:cNvSpPr txBox="1"/>
          <p:nvPr/>
        </p:nvSpPr>
        <p:spPr>
          <a:xfrm>
            <a:off x="7165075" y="1761679"/>
            <a:ext cx="13749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Banco de dados Microsoft SQL Server</a:t>
            </a:r>
            <a:endParaRPr sz="1200">
              <a:solidFill>
                <a:srgbClr val="1155CC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512" name="Google Shape;51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7913" y="1017950"/>
            <a:ext cx="731525" cy="7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3"/>
          <p:cNvSpPr txBox="1"/>
          <p:nvPr/>
        </p:nvSpPr>
        <p:spPr>
          <a:xfrm>
            <a:off x="4908350" y="1778927"/>
            <a:ext cx="166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Servidor de aplicação      Node JS</a:t>
            </a:r>
            <a:endParaRPr sz="1200">
              <a:solidFill>
                <a:srgbClr val="1155CC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514" name="Google Shape;51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9459" y="572427"/>
            <a:ext cx="932099" cy="57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99388" y="810287"/>
            <a:ext cx="1061925" cy="106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33"/>
          <p:cNvGrpSpPr/>
          <p:nvPr/>
        </p:nvGrpSpPr>
        <p:grpSpPr>
          <a:xfrm>
            <a:off x="4979137" y="1017950"/>
            <a:ext cx="770143" cy="731500"/>
            <a:chOff x="4789925" y="1030175"/>
            <a:chExt cx="770143" cy="731500"/>
          </a:xfrm>
        </p:grpSpPr>
        <p:pic>
          <p:nvPicPr>
            <p:cNvPr id="517" name="Google Shape;517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789925" y="1171971"/>
              <a:ext cx="568868" cy="35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19102" y="1030175"/>
              <a:ext cx="340965" cy="340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268116" y="1420709"/>
              <a:ext cx="242933" cy="3409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0" name="Google Shape;520;p33"/>
          <p:cNvGrpSpPr/>
          <p:nvPr/>
        </p:nvGrpSpPr>
        <p:grpSpPr>
          <a:xfrm>
            <a:off x="300634" y="2219786"/>
            <a:ext cx="1430520" cy="1061810"/>
            <a:chOff x="1349650" y="0"/>
            <a:chExt cx="6100301" cy="4527975"/>
          </a:xfrm>
        </p:grpSpPr>
        <p:pic>
          <p:nvPicPr>
            <p:cNvPr id="521" name="Google Shape;521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349650" y="537702"/>
              <a:ext cx="6100301" cy="361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125900" y="0"/>
              <a:ext cx="3763876" cy="3763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414975" y="1811200"/>
              <a:ext cx="2716775" cy="271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525225" y="2044675"/>
              <a:ext cx="1280526" cy="1280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479675" y="3228850"/>
              <a:ext cx="535024" cy="535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6" name="Google Shape;526;p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59050" y="3200577"/>
            <a:ext cx="1227400" cy="12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22400" y="3200588"/>
            <a:ext cx="1227375" cy="12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04738" y="1568113"/>
            <a:ext cx="633125" cy="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3"/>
          <p:cNvSpPr txBox="1">
            <a:spLocks noGrp="1"/>
          </p:cNvSpPr>
          <p:nvPr>
            <p:ph type="title"/>
          </p:nvPr>
        </p:nvSpPr>
        <p:spPr>
          <a:xfrm>
            <a:off x="402200" y="265450"/>
            <a:ext cx="27936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LLD DE SOLUÇÃO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"/>
          <p:cNvSpPr txBox="1">
            <a:spLocks noGrp="1"/>
          </p:cNvSpPr>
          <p:nvPr>
            <p:ph type="title"/>
          </p:nvPr>
        </p:nvSpPr>
        <p:spPr>
          <a:xfrm>
            <a:off x="2731800" y="263575"/>
            <a:ext cx="3680400" cy="10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Banco de Dados</a:t>
            </a:r>
            <a:endParaRPr sz="6000"/>
          </a:p>
        </p:txBody>
      </p:sp>
      <p:pic>
        <p:nvPicPr>
          <p:cNvPr id="535" name="Google Shape;5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625" y="1443175"/>
            <a:ext cx="3836752" cy="33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ooky Halloween by Slidesgo">
  <a:themeElements>
    <a:clrScheme name="Simple Light">
      <a:dk1>
        <a:srgbClr val="161E22"/>
      </a:dk1>
      <a:lt1>
        <a:srgbClr val="FFFFFF"/>
      </a:lt1>
      <a:dk2>
        <a:srgbClr val="163B5D"/>
      </a:dk2>
      <a:lt2>
        <a:srgbClr val="1C5285"/>
      </a:lt2>
      <a:accent1>
        <a:srgbClr val="02A39B"/>
      </a:accent1>
      <a:accent2>
        <a:srgbClr val="F2B544"/>
      </a:accent2>
      <a:accent3>
        <a:srgbClr val="0C486D"/>
      </a:accent3>
      <a:accent4>
        <a:srgbClr val="EFEFEF"/>
      </a:accent4>
      <a:accent5>
        <a:srgbClr val="163B5D"/>
      </a:accent5>
      <a:accent6>
        <a:srgbClr val="CC91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13</Slides>
  <Notes>13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Spooky Halloween by Slidesgo</vt:lpstr>
      <vt:lpstr>noSoul company</vt:lpstr>
      <vt:lpstr>Contextualização</vt:lpstr>
      <vt:lpstr>Gestão de Projetos Ágeis</vt:lpstr>
      <vt:lpstr>Requisitos</vt:lpstr>
      <vt:lpstr>Suporte</vt:lpstr>
      <vt:lpstr>BACKLOG</vt:lpstr>
      <vt:lpstr>HLD DE SOLUÇÃO</vt:lpstr>
      <vt:lpstr>LLD DE SOLUÇÃO</vt:lpstr>
      <vt:lpstr>Banco de Dados</vt:lpstr>
      <vt:lpstr>Site</vt:lpstr>
      <vt:lpstr>Métricas aplicada aos dados</vt:lpstr>
      <vt:lpstr>Github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noSoul company</dc:title>
  <cp:revision>2</cp:revision>
  <dcterms:modified xsi:type="dcterms:W3CDTF">2021-05-31T06:49:20Z</dcterms:modified>
</cp:coreProperties>
</file>